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541b87f3d_3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e541b87f3d_3_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Note: Please after inserting your picture, “Right Click” on the picture and “Send it to Back” to get the “Gradient” effect.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/>
              <a:t>1.5</a:t>
            </a:r>
            <a:endParaRPr sz="1200"/>
          </a:p>
        </p:txBody>
      </p:sp>
      <p:sp>
        <p:nvSpPr>
          <p:cNvPr id="359" name="Google Shape;359;ge541b87f3d_3_1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541b87f3d_7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e541b87f3d_7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541b87f3d_7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e541b87f3d_7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541b87f3d_7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e541b87f3d_7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541b87f3d_7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e541b87f3d_7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Note: Please after inserting your picture, “Right Click” on the picture and “Send it to Back” to get the “Gradient” effect.</a:t>
            </a:r>
            <a:endParaRPr/>
          </a:p>
        </p:txBody>
      </p:sp>
      <p:sp>
        <p:nvSpPr>
          <p:cNvPr id="653" name="Google Shape;653;ge541b87f3d_7_5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e541b87f3d_7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e541b87f3d_7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541b87f3d_7_1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e541b87f3d_7_1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541b87f3d_7_1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e541b87f3d_7_1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541b87f3d_7_17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e541b87f3d_7_17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541b87f3d_7_17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e541b87f3d_7_17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541b87f3d_7_18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e541b87f3d_7_18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65a0bff2f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e65a0bff2f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541b87f3d_7_1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e541b87f3d_7_19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541b87f3d_7_6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e541b87f3d_7_6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Note: Please after inserting your picture, “Right Click” on the picture and “Send it to Back” to get the “Gradient” effect.</a:t>
            </a:r>
            <a:endParaRPr/>
          </a:p>
        </p:txBody>
      </p:sp>
      <p:sp>
        <p:nvSpPr>
          <p:cNvPr id="867" name="Google Shape;867;ge541b87f3d_7_6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5453087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e5453087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545308738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e545308738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65a0bff2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e65a0bff2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65a0bff2f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e65a0bff2f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65a0bff2f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e65a0bff2f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e65a0bff2f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e65a0bff2f_0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e65a0bff2f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e65a0bff2f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541b87f3d_7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e541b87f3d_7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Note: Please after inserting your picture, “Right Click” on the picture and “Send it to Back” to get the “Gradient” effect.</a:t>
            </a:r>
            <a:endParaRPr/>
          </a:p>
        </p:txBody>
      </p:sp>
      <p:sp>
        <p:nvSpPr>
          <p:cNvPr id="1006" name="Google Shape;1006;ge541b87f3d_7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541b87f3d_3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e541b87f3d_3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541b87f3d_3_1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541b87f3d_7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e541b87f3d_7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e541b87f3d_7_1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ge541b87f3d_7_1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541b87f3d_7_1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e541b87f3d_7_1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541b87f3d_7_1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ge541b87f3d_7_1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e541b87f3d_7_1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541b87f3d_3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e541b87f3d_3_3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Note: Please after inserting your picture, “Right Click” on the picture and “Send it to Back” to get the “Gradient” effect.</a:t>
            </a:r>
            <a:endParaRPr/>
          </a:p>
        </p:txBody>
      </p:sp>
      <p:sp>
        <p:nvSpPr>
          <p:cNvPr id="402" name="Google Shape;402;ge541b87f3d_3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541b87f3d_3_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e541b87f3d_3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541b87f3d_1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e541b87f3d_1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541b87f3d_1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e541b87f3d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541b87f3d_7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e541b87f3d_7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541b87f3d_7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e541b87f3d_7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slide">
  <p:cSld name="Full pictur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ull color slide">
  <p:cSld name="Blank full color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Slide">
  <p:cSld name="Welcom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>
            <p:ph idx="2" type="pic"/>
          </p:nvPr>
        </p:nvSpPr>
        <p:spPr>
          <a:xfrm>
            <a:off x="790575" y="1058265"/>
            <a:ext cx="24336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8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60" name="Google Shape;60;p18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8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8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8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3">
  <p:cSld name="Picture at right 0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9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69" name="Google Shape;69;p19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9"/>
          <p:cNvSpPr txBox="1"/>
          <p:nvPr>
            <p:ph type="title"/>
          </p:nvPr>
        </p:nvSpPr>
        <p:spPr>
          <a:xfrm>
            <a:off x="611505" y="515661"/>
            <a:ext cx="336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2" name="Google Shape;72;p19"/>
          <p:cNvSpPr/>
          <p:nvPr>
            <p:ph idx="2" type="pic"/>
          </p:nvPr>
        </p:nvSpPr>
        <p:spPr>
          <a:xfrm>
            <a:off x="4672013" y="0"/>
            <a:ext cx="4472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8650" y="313172"/>
            <a:ext cx="33480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3" type="body"/>
          </p:nvPr>
        </p:nvSpPr>
        <p:spPr>
          <a:xfrm>
            <a:off x="628650" y="938788"/>
            <a:ext cx="3348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3">
  <p:cSld name="Picture at left 0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5150167" y="515661"/>
            <a:ext cx="336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7" name="Google Shape;77;p20"/>
          <p:cNvSpPr/>
          <p:nvPr>
            <p:ph idx="2" type="pic"/>
          </p:nvPr>
        </p:nvSpPr>
        <p:spPr>
          <a:xfrm>
            <a:off x="0" y="0"/>
            <a:ext cx="4472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5150167" y="313172"/>
            <a:ext cx="3365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body"/>
          </p:nvPr>
        </p:nvSpPr>
        <p:spPr>
          <a:xfrm>
            <a:off x="5150167" y="938788"/>
            <a:ext cx="33651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1">
  <p:cSld name="Picture at right 0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>
            <p:ph idx="2" type="pic"/>
          </p:nvPr>
        </p:nvSpPr>
        <p:spPr>
          <a:xfrm>
            <a:off x="4548188" y="1371600"/>
            <a:ext cx="3967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4" name="Google Shape;84;p21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85" name="Google Shape;85;p21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21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1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3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bottom">
  <p:cSld name="Picture at bottom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2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94" name="Google Shape;94;p22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2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/>
          <p:nvPr>
            <p:ph idx="3" type="pic"/>
          </p:nvPr>
        </p:nvSpPr>
        <p:spPr>
          <a:xfrm>
            <a:off x="0" y="3000375"/>
            <a:ext cx="914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slide 01">
  <p:cSld name="Our team slide 0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3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04" name="Google Shape;104;p23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3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3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/>
          <p:nvPr>
            <p:ph idx="3" type="pic"/>
          </p:nvPr>
        </p:nvSpPr>
        <p:spPr>
          <a:xfrm>
            <a:off x="1023666" y="1504950"/>
            <a:ext cx="13818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3"/>
          <p:cNvSpPr/>
          <p:nvPr>
            <p:ph idx="4" type="pic"/>
          </p:nvPr>
        </p:nvSpPr>
        <p:spPr>
          <a:xfrm>
            <a:off x="3881166" y="1504950"/>
            <a:ext cx="13818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/>
          <p:nvPr>
            <p:ph idx="5" type="pic"/>
          </p:nvPr>
        </p:nvSpPr>
        <p:spPr>
          <a:xfrm>
            <a:off x="6738666" y="1504950"/>
            <a:ext cx="13818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slide 02">
  <p:cSld name="Our team slide 0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4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16" name="Google Shape;116;p24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4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4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/>
          <p:nvPr>
            <p:ph idx="3" type="pic"/>
          </p:nvPr>
        </p:nvSpPr>
        <p:spPr>
          <a:xfrm>
            <a:off x="935832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4"/>
          <p:cNvSpPr/>
          <p:nvPr>
            <p:ph idx="4" type="pic"/>
          </p:nvPr>
        </p:nvSpPr>
        <p:spPr>
          <a:xfrm>
            <a:off x="2972503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4"/>
          <p:cNvSpPr/>
          <p:nvPr>
            <p:ph idx="5" type="pic"/>
          </p:nvPr>
        </p:nvSpPr>
        <p:spPr>
          <a:xfrm>
            <a:off x="5009175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4"/>
          <p:cNvSpPr/>
          <p:nvPr>
            <p:ph idx="6" type="pic"/>
          </p:nvPr>
        </p:nvSpPr>
        <p:spPr>
          <a:xfrm>
            <a:off x="7045847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1">
  <p:cSld name="Picture at left 0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5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29" name="Google Shape;129;p25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5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2" name="Google Shape;132;p25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>
            <p:ph idx="2" type="pic"/>
          </p:nvPr>
        </p:nvSpPr>
        <p:spPr>
          <a:xfrm>
            <a:off x="628650" y="1371600"/>
            <a:ext cx="3967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3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2">
  <p:cSld name="Picture at right 0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6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39" name="Google Shape;139;p26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6"/>
          <p:cNvSpPr txBox="1"/>
          <p:nvPr>
            <p:ph type="title"/>
          </p:nvPr>
        </p:nvSpPr>
        <p:spPr>
          <a:xfrm>
            <a:off x="611505" y="515661"/>
            <a:ext cx="508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42" name="Google Shape;142;p26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>
            <p:ph idx="2" type="pic"/>
          </p:nvPr>
        </p:nvSpPr>
        <p:spPr>
          <a:xfrm>
            <a:off x="6086698" y="0"/>
            <a:ext cx="24288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628650" y="313172"/>
            <a:ext cx="5064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3" type="body"/>
          </p:nvPr>
        </p:nvSpPr>
        <p:spPr>
          <a:xfrm>
            <a:off x="628650" y="938788"/>
            <a:ext cx="50649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2">
  <p:cSld name="Picture at left 0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7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49" name="Google Shape;149;p2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7"/>
          <p:cNvSpPr txBox="1"/>
          <p:nvPr>
            <p:ph type="title"/>
          </p:nvPr>
        </p:nvSpPr>
        <p:spPr>
          <a:xfrm>
            <a:off x="3791627" y="515661"/>
            <a:ext cx="472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52" name="Google Shape;152;p27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>
            <p:ph idx="2" type="pic"/>
          </p:nvPr>
        </p:nvSpPr>
        <p:spPr>
          <a:xfrm>
            <a:off x="628650" y="300038"/>
            <a:ext cx="24288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791627" y="313172"/>
            <a:ext cx="472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3" type="body"/>
          </p:nvPr>
        </p:nvSpPr>
        <p:spPr>
          <a:xfrm>
            <a:off x="3791627" y="938788"/>
            <a:ext cx="47238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X Mockup">
  <p:cSld name="iPhone X Mockup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649" y="313172"/>
            <a:ext cx="2745484" cy="4720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8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60" name="Google Shape;160;p28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8"/>
          <p:cNvSpPr txBox="1"/>
          <p:nvPr>
            <p:ph type="title"/>
          </p:nvPr>
        </p:nvSpPr>
        <p:spPr>
          <a:xfrm>
            <a:off x="611505" y="515661"/>
            <a:ext cx="5032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628650" y="313172"/>
            <a:ext cx="502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2" type="body"/>
          </p:nvPr>
        </p:nvSpPr>
        <p:spPr>
          <a:xfrm>
            <a:off x="628650" y="938788"/>
            <a:ext cx="50211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8"/>
          <p:cNvSpPr/>
          <p:nvPr>
            <p:ph idx="3" type="pic"/>
          </p:nvPr>
        </p:nvSpPr>
        <p:spPr>
          <a:xfrm>
            <a:off x="5870722" y="674672"/>
            <a:ext cx="17859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7 Mockup">
  <p:cSld name="iPhone 7 Mockup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9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70" name="Google Shape;170;p29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9"/>
          <p:cNvSpPr txBox="1"/>
          <p:nvPr>
            <p:ph type="title"/>
          </p:nvPr>
        </p:nvSpPr>
        <p:spPr>
          <a:xfrm>
            <a:off x="3476161" y="515661"/>
            <a:ext cx="5039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73" name="Google Shape;173;p29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487092" y="313172"/>
            <a:ext cx="50283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3487092" y="938788"/>
            <a:ext cx="50283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498" y="104335"/>
            <a:ext cx="2591053" cy="484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>
            <p:ph idx="3" type="pic"/>
          </p:nvPr>
        </p:nvSpPr>
        <p:spPr>
          <a:xfrm>
            <a:off x="823463" y="797532"/>
            <a:ext cx="1926900" cy="3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Book Mockup">
  <p:cSld name="MacBook Mockup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8005" y="1140044"/>
            <a:ext cx="6354551" cy="3843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0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82" name="Google Shape;182;p30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30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0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/>
          <p:nvPr>
            <p:ph idx="3" type="pic"/>
          </p:nvPr>
        </p:nvSpPr>
        <p:spPr>
          <a:xfrm>
            <a:off x="4152900" y="1609405"/>
            <a:ext cx="4124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2 MacBook Mockups">
  <p:cSld name=" 2 MacBook Mockup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3337" y="1219200"/>
            <a:ext cx="3913825" cy="2367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1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193" name="Google Shape;193;p31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1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1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8729185" y="359569"/>
            <a:ext cx="2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5457706" y="1527939"/>
            <a:ext cx="2529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670" y="1219200"/>
            <a:ext cx="3913825" cy="236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>
            <p:ph idx="4" type="pic"/>
          </p:nvPr>
        </p:nvSpPr>
        <p:spPr>
          <a:xfrm>
            <a:off x="1072039" y="1527939"/>
            <a:ext cx="2529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slide">
  <p:cSld name="Full picture slid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full color slide">
  <p:cSld name="Blank full color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Slide">
  <p:cSld name="Welcom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>
            <p:ph idx="2" type="pic"/>
          </p:nvPr>
        </p:nvSpPr>
        <p:spPr>
          <a:xfrm>
            <a:off x="790575" y="1058265"/>
            <a:ext cx="24336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7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13" name="Google Shape;213;p3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7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7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3">
  <p:cSld name="Picture at right 0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38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22" name="Google Shape;222;p38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8"/>
          <p:cNvSpPr txBox="1"/>
          <p:nvPr>
            <p:ph type="title"/>
          </p:nvPr>
        </p:nvSpPr>
        <p:spPr>
          <a:xfrm>
            <a:off x="611505" y="515661"/>
            <a:ext cx="336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25" name="Google Shape;225;p38"/>
          <p:cNvSpPr/>
          <p:nvPr>
            <p:ph idx="2" type="pic"/>
          </p:nvPr>
        </p:nvSpPr>
        <p:spPr>
          <a:xfrm>
            <a:off x="4672013" y="0"/>
            <a:ext cx="4472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628650" y="313172"/>
            <a:ext cx="33480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3" type="body"/>
          </p:nvPr>
        </p:nvSpPr>
        <p:spPr>
          <a:xfrm>
            <a:off x="628650" y="938788"/>
            <a:ext cx="3348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3">
  <p:cSld name="Picture at left 0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5150167" y="515661"/>
            <a:ext cx="3365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30" name="Google Shape;230;p39"/>
          <p:cNvSpPr/>
          <p:nvPr>
            <p:ph idx="2" type="pic"/>
          </p:nvPr>
        </p:nvSpPr>
        <p:spPr>
          <a:xfrm>
            <a:off x="0" y="0"/>
            <a:ext cx="4472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9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5150167" y="313172"/>
            <a:ext cx="3365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3" type="body"/>
          </p:nvPr>
        </p:nvSpPr>
        <p:spPr>
          <a:xfrm>
            <a:off x="5150167" y="938788"/>
            <a:ext cx="33651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1">
  <p:cSld name="Picture at right 0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/>
          <p:nvPr>
            <p:ph idx="2" type="pic"/>
          </p:nvPr>
        </p:nvSpPr>
        <p:spPr>
          <a:xfrm>
            <a:off x="4548188" y="1371600"/>
            <a:ext cx="3967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7" name="Google Shape;237;p40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38" name="Google Shape;238;p40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40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1" name="Google Shape;241;p40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3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bottom">
  <p:cSld name="Picture at bottom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41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47" name="Google Shape;247;p41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41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41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>
            <p:ph idx="3" type="pic"/>
          </p:nvPr>
        </p:nvSpPr>
        <p:spPr>
          <a:xfrm>
            <a:off x="0" y="3000375"/>
            <a:ext cx="914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slide 01">
  <p:cSld name="Our team slide 0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2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57" name="Google Shape;257;p42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42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2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2"/>
          <p:cNvSpPr/>
          <p:nvPr>
            <p:ph idx="3" type="pic"/>
          </p:nvPr>
        </p:nvSpPr>
        <p:spPr>
          <a:xfrm>
            <a:off x="1023666" y="1504950"/>
            <a:ext cx="13818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2"/>
          <p:cNvSpPr/>
          <p:nvPr>
            <p:ph idx="4" type="pic"/>
          </p:nvPr>
        </p:nvSpPr>
        <p:spPr>
          <a:xfrm>
            <a:off x="3881166" y="1504950"/>
            <a:ext cx="13818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2"/>
          <p:cNvSpPr/>
          <p:nvPr>
            <p:ph idx="5" type="pic"/>
          </p:nvPr>
        </p:nvSpPr>
        <p:spPr>
          <a:xfrm>
            <a:off x="6738666" y="1504950"/>
            <a:ext cx="13815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 slide 02">
  <p:cSld name="Our team slide 0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43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69" name="Google Shape;269;p43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43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3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3"/>
          <p:cNvSpPr/>
          <p:nvPr>
            <p:ph idx="3" type="pic"/>
          </p:nvPr>
        </p:nvSpPr>
        <p:spPr>
          <a:xfrm>
            <a:off x="935832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43"/>
          <p:cNvSpPr/>
          <p:nvPr>
            <p:ph idx="4" type="pic"/>
          </p:nvPr>
        </p:nvSpPr>
        <p:spPr>
          <a:xfrm>
            <a:off x="2972503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3"/>
          <p:cNvSpPr/>
          <p:nvPr>
            <p:ph idx="5" type="pic"/>
          </p:nvPr>
        </p:nvSpPr>
        <p:spPr>
          <a:xfrm>
            <a:off x="5009175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3"/>
          <p:cNvSpPr/>
          <p:nvPr>
            <p:ph idx="6" type="pic"/>
          </p:nvPr>
        </p:nvSpPr>
        <p:spPr>
          <a:xfrm>
            <a:off x="7045847" y="1614624"/>
            <a:ext cx="1162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1">
  <p:cSld name="Picture at left 0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4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82" name="Google Shape;282;p44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44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85" name="Google Shape;285;p44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/>
          <p:nvPr>
            <p:ph idx="2" type="pic"/>
          </p:nvPr>
        </p:nvSpPr>
        <p:spPr>
          <a:xfrm>
            <a:off x="628650" y="1371600"/>
            <a:ext cx="3967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4"/>
          <p:cNvSpPr txBox="1"/>
          <p:nvPr>
            <p:ph idx="3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right 02">
  <p:cSld name="Picture at right 0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5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292" name="Google Shape;292;p45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45"/>
          <p:cNvSpPr txBox="1"/>
          <p:nvPr>
            <p:ph type="title"/>
          </p:nvPr>
        </p:nvSpPr>
        <p:spPr>
          <a:xfrm>
            <a:off x="611505" y="515661"/>
            <a:ext cx="5082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95" name="Google Shape;295;p45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>
            <p:ph idx="2" type="pic"/>
          </p:nvPr>
        </p:nvSpPr>
        <p:spPr>
          <a:xfrm>
            <a:off x="6086698" y="0"/>
            <a:ext cx="2428800" cy="4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628650" y="313172"/>
            <a:ext cx="5064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5"/>
          <p:cNvSpPr txBox="1"/>
          <p:nvPr>
            <p:ph idx="3" type="body"/>
          </p:nvPr>
        </p:nvSpPr>
        <p:spPr>
          <a:xfrm>
            <a:off x="628650" y="938788"/>
            <a:ext cx="50649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t left 02">
  <p:cSld name="Picture at left 0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46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302" name="Google Shape;302;p46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46"/>
          <p:cNvSpPr txBox="1"/>
          <p:nvPr>
            <p:ph type="title"/>
          </p:nvPr>
        </p:nvSpPr>
        <p:spPr>
          <a:xfrm>
            <a:off x="3791627" y="515661"/>
            <a:ext cx="472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05" name="Google Shape;305;p46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/>
          <p:nvPr>
            <p:ph idx="2" type="pic"/>
          </p:nvPr>
        </p:nvSpPr>
        <p:spPr>
          <a:xfrm>
            <a:off x="628650" y="300038"/>
            <a:ext cx="24288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791627" y="313172"/>
            <a:ext cx="472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3" type="body"/>
          </p:nvPr>
        </p:nvSpPr>
        <p:spPr>
          <a:xfrm>
            <a:off x="3791627" y="938788"/>
            <a:ext cx="47238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X Mockup">
  <p:cSld name="iPhone X Mockup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1649" y="313172"/>
            <a:ext cx="2745484" cy="4720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47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313" name="Google Shape;313;p4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7"/>
          <p:cNvSpPr txBox="1"/>
          <p:nvPr>
            <p:ph type="title"/>
          </p:nvPr>
        </p:nvSpPr>
        <p:spPr>
          <a:xfrm>
            <a:off x="611505" y="515661"/>
            <a:ext cx="50319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16" name="Google Shape;316;p47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628650" y="313172"/>
            <a:ext cx="5021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7"/>
          <p:cNvSpPr txBox="1"/>
          <p:nvPr>
            <p:ph idx="2" type="body"/>
          </p:nvPr>
        </p:nvSpPr>
        <p:spPr>
          <a:xfrm>
            <a:off x="628650" y="938788"/>
            <a:ext cx="50211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7"/>
          <p:cNvSpPr/>
          <p:nvPr>
            <p:ph idx="3" type="pic"/>
          </p:nvPr>
        </p:nvSpPr>
        <p:spPr>
          <a:xfrm>
            <a:off x="5870722" y="674672"/>
            <a:ext cx="1785900" cy="38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7 Mockup">
  <p:cSld name="iPhone 7 Mockup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48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323" name="Google Shape;323;p48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8"/>
          <p:cNvSpPr txBox="1"/>
          <p:nvPr>
            <p:ph type="title"/>
          </p:nvPr>
        </p:nvSpPr>
        <p:spPr>
          <a:xfrm>
            <a:off x="3476161" y="515661"/>
            <a:ext cx="5039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26" name="Google Shape;326;p48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3487092" y="313172"/>
            <a:ext cx="50283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2" type="body"/>
          </p:nvPr>
        </p:nvSpPr>
        <p:spPr>
          <a:xfrm>
            <a:off x="3487092" y="938788"/>
            <a:ext cx="50283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0" name="Google Shape;33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498" y="104335"/>
            <a:ext cx="2591053" cy="4848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/>
          <p:nvPr>
            <p:ph idx="3" type="pic"/>
          </p:nvPr>
        </p:nvSpPr>
        <p:spPr>
          <a:xfrm>
            <a:off x="823463" y="797532"/>
            <a:ext cx="1926900" cy="3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Book Mockup">
  <p:cSld name="MacBook Mockup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8005" y="1140044"/>
            <a:ext cx="6354551" cy="3843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49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335" name="Google Shape;335;p49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49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49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9"/>
          <p:cNvSpPr/>
          <p:nvPr>
            <p:ph idx="3" type="pic"/>
          </p:nvPr>
        </p:nvSpPr>
        <p:spPr>
          <a:xfrm>
            <a:off x="4152900" y="1609405"/>
            <a:ext cx="4124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2 MacBook Mockups">
  <p:cSld name=" 2 MacBook Mockups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3337" y="1219200"/>
            <a:ext cx="3913825" cy="2367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50"/>
          <p:cNvGrpSpPr/>
          <p:nvPr/>
        </p:nvGrpSpPr>
        <p:grpSpPr>
          <a:xfrm>
            <a:off x="-28" y="678167"/>
            <a:ext cx="407655" cy="28743"/>
            <a:chOff x="3244850" y="3002280"/>
            <a:chExt cx="1752600" cy="152400"/>
          </a:xfrm>
        </p:grpSpPr>
        <p:sp>
          <p:nvSpPr>
            <p:cNvPr id="346" name="Google Shape;346;p50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50"/>
          <p:cNvSpPr txBox="1"/>
          <p:nvPr>
            <p:ph type="title"/>
          </p:nvPr>
        </p:nvSpPr>
        <p:spPr>
          <a:xfrm>
            <a:off x="611505" y="515661"/>
            <a:ext cx="7903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628650" y="313172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2" type="body"/>
          </p:nvPr>
        </p:nvSpPr>
        <p:spPr>
          <a:xfrm>
            <a:off x="628650" y="938788"/>
            <a:ext cx="7886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0"/>
          <p:cNvSpPr/>
          <p:nvPr/>
        </p:nvSpPr>
        <p:spPr>
          <a:xfrm>
            <a:off x="8707160" y="300038"/>
            <a:ext cx="254700" cy="25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8729185" y="359569"/>
            <a:ext cx="202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0"/>
          <p:cNvSpPr/>
          <p:nvPr>
            <p:ph idx="3" type="pic"/>
          </p:nvPr>
        </p:nvSpPr>
        <p:spPr>
          <a:xfrm>
            <a:off x="5457706" y="1527939"/>
            <a:ext cx="2529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4" name="Google Shape;35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670" y="1219200"/>
            <a:ext cx="3913825" cy="236711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/>
          <p:nvPr>
            <p:ph idx="4" type="pic"/>
          </p:nvPr>
        </p:nvSpPr>
        <p:spPr>
          <a:xfrm>
            <a:off x="1072039" y="1527939"/>
            <a:ext cx="2529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89">
          <p15:clr>
            <a:srgbClr val="FBAE40"/>
          </p15:clr>
        </p15:guide>
        <p15:guide id="5" orient="horz" pos="864">
          <p15:clr>
            <a:srgbClr val="FBAE40"/>
          </p15:clr>
        </p15:guide>
        <p15:guide id="6" pos="828">
          <p15:clr>
            <a:srgbClr val="FBAE40"/>
          </p15:clr>
        </p15:guide>
        <p15:guide id="7" pos="49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pmjs.com/package/react-three-fiber" TargetMode="External"/><Relationship Id="rId4" Type="http://schemas.openxmlformats.org/officeDocument/2006/relationships/hyperlink" Target="https://github.com/pmndrs/react-three-fiber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npmjs.com/package/@react-three/drei" TargetMode="External"/><Relationship Id="rId4" Type="http://schemas.openxmlformats.org/officeDocument/2006/relationships/hyperlink" Target="https://github.com/pmndrs/drei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gero3.github.io/facetype.js/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7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hyperlink" Target="https://github.com/pmndrs/gltfjsx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hemoin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zen.ly/" TargetMode="External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ome" TargetMode="External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hreejs.org/" TargetMode="External"/><Relationship Id="rId4" Type="http://schemas.openxmlformats.org/officeDocument/2006/relationships/hyperlink" Target="https://github.com/mrdoob/three.js/" TargetMode="External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ome" TargetMode="External"/><Relationship Id="rId4" Type="http://schemas.openxmlformats.org/officeDocument/2006/relationships/hyperlink" Target="https://poki.com/en/g/crossy-road" TargetMode="External"/><Relationship Id="rId5" Type="http://schemas.openxmlformats.org/officeDocument/2006/relationships/hyperlink" Target="https://www.maserati.com/kr/ko/Models/ghibli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KYaB83g796oQP4qSDpn-34X4evARWI3/view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2FF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1276118" y="1417588"/>
            <a:ext cx="659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ko" sz="4500">
                <a:solidFill>
                  <a:schemeClr val="lt1"/>
                </a:solidFill>
              </a:rPr>
              <a:t>MOIN</a:t>
            </a:r>
            <a:endParaRPr b="1" sz="45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ko" sz="4500">
                <a:solidFill>
                  <a:schemeClr val="lt1"/>
                </a:solidFill>
              </a:rPr>
              <a:t>SEMINAR</a:t>
            </a:r>
            <a:endParaRPr b="1" sz="4500">
              <a:solidFill>
                <a:schemeClr val="lt1"/>
              </a:solidFill>
            </a:endParaRPr>
          </a:p>
        </p:txBody>
      </p:sp>
      <p:grpSp>
        <p:nvGrpSpPr>
          <p:cNvPr id="363" name="Google Shape;363;p51"/>
          <p:cNvGrpSpPr/>
          <p:nvPr/>
        </p:nvGrpSpPr>
        <p:grpSpPr>
          <a:xfrm>
            <a:off x="3983514" y="3020643"/>
            <a:ext cx="1176972" cy="49297"/>
            <a:chOff x="3244850" y="3002280"/>
            <a:chExt cx="1752600" cy="152400"/>
          </a:xfrm>
        </p:grpSpPr>
        <p:sp>
          <p:nvSpPr>
            <p:cNvPr id="364" name="Google Shape;364;p51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1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51"/>
          <p:cNvSpPr txBox="1"/>
          <p:nvPr/>
        </p:nvSpPr>
        <p:spPr>
          <a:xfrm>
            <a:off x="1276118" y="4160488"/>
            <a:ext cx="6591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ko" sz="1000">
                <a:solidFill>
                  <a:schemeClr val="lt1"/>
                </a:solidFill>
              </a:rPr>
              <a:t>uly</a:t>
            </a:r>
            <a:r>
              <a:rPr b="0" i="0" lang="ko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lang="ko" sz="1000">
                <a:solidFill>
                  <a:schemeClr val="lt1"/>
                </a:solidFill>
              </a:rPr>
              <a:t>21</a:t>
            </a:r>
            <a:r>
              <a:rPr b="0" i="0" lang="ko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ko" sz="1000">
                <a:solidFill>
                  <a:schemeClr val="lt1"/>
                </a:solidFill>
              </a:rPr>
              <a:t>Jongjin Na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1276118" y="3408452"/>
            <a:ext cx="659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THREE JS </a:t>
            </a:r>
            <a:r>
              <a:rPr b="0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60"/>
          <p:cNvCxnSpPr/>
          <p:nvPr/>
        </p:nvCxnSpPr>
        <p:spPr>
          <a:xfrm>
            <a:off x="628650" y="3043238"/>
            <a:ext cx="7886700" cy="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60"/>
          <p:cNvCxnSpPr/>
          <p:nvPr/>
        </p:nvCxnSpPr>
        <p:spPr>
          <a:xfrm>
            <a:off x="5880029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8" name="Google Shape;568;p60"/>
          <p:cNvCxnSpPr/>
          <p:nvPr/>
        </p:nvCxnSpPr>
        <p:spPr>
          <a:xfrm>
            <a:off x="3263972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60"/>
          <p:cNvSpPr txBox="1"/>
          <p:nvPr/>
        </p:nvSpPr>
        <p:spPr>
          <a:xfrm>
            <a:off x="784379" y="2292507"/>
            <a:ext cx="217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2차원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826887" y="2514155"/>
            <a:ext cx="2089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PlaneGeometry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CircleGeometry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ShapeGeometry...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3527461" y="229250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Box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0"/>
          <p:cNvSpPr txBox="1"/>
          <p:nvPr/>
        </p:nvSpPr>
        <p:spPr>
          <a:xfrm>
            <a:off x="3527461" y="2514155"/>
            <a:ext cx="2089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BoxGeometry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73" name="Google Shape;573;p60"/>
          <p:cNvSpPr txBox="1"/>
          <p:nvPr/>
        </p:nvSpPr>
        <p:spPr>
          <a:xfrm>
            <a:off x="6153150" y="229250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구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0"/>
          <p:cNvSpPr txBox="1"/>
          <p:nvPr/>
        </p:nvSpPr>
        <p:spPr>
          <a:xfrm>
            <a:off x="6153150" y="2514155"/>
            <a:ext cx="2089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SphereGeometry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0"/>
          <p:cNvSpPr txBox="1"/>
          <p:nvPr/>
        </p:nvSpPr>
        <p:spPr>
          <a:xfrm>
            <a:off x="826887" y="431123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Text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826887" y="4532885"/>
            <a:ext cx="2089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" sz="800">
                <a:solidFill>
                  <a:schemeClr val="dk1"/>
                </a:solidFill>
              </a:rPr>
              <a:t>extGeometry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0"/>
          <p:cNvSpPr txBox="1"/>
          <p:nvPr/>
        </p:nvSpPr>
        <p:spPr>
          <a:xfrm>
            <a:off x="3527461" y="431123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다면체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0"/>
          <p:cNvSpPr txBox="1"/>
          <p:nvPr/>
        </p:nvSpPr>
        <p:spPr>
          <a:xfrm>
            <a:off x="3527461" y="4532885"/>
            <a:ext cx="208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OctahedronGeometry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IcosahedronGeometry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TetrahedronGeometry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79" name="Google Shape;579;p60"/>
          <p:cNvSpPr txBox="1"/>
          <p:nvPr/>
        </p:nvSpPr>
        <p:spPr>
          <a:xfrm>
            <a:off x="6153150" y="431123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그 외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0"/>
          <p:cNvSpPr txBox="1"/>
          <p:nvPr/>
        </p:nvSpPr>
        <p:spPr>
          <a:xfrm>
            <a:off x="6153150" y="4532885"/>
            <a:ext cx="2089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TorusKnotGeometry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ExtrudeGeometry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TubeGeometry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81" name="Google Shape;581;p60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 - Geometries</a:t>
            </a:r>
            <a:endParaRPr/>
          </a:p>
        </p:txBody>
      </p:sp>
      <p:sp>
        <p:nvSpPr>
          <p:cNvPr id="582" name="Google Shape;582;p60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pic>
        <p:nvPicPr>
          <p:cNvPr id="583" name="Google Shape;5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25" y="1216452"/>
            <a:ext cx="1274775" cy="103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000" y="1209350"/>
            <a:ext cx="1145800" cy="96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625" y="1216450"/>
            <a:ext cx="1068750" cy="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877" y="3176477"/>
            <a:ext cx="1507200" cy="10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225" y="3176475"/>
            <a:ext cx="1094650" cy="9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0422" y="3171797"/>
            <a:ext cx="1094650" cy="97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61"/>
          <p:cNvCxnSpPr/>
          <p:nvPr/>
        </p:nvCxnSpPr>
        <p:spPr>
          <a:xfrm>
            <a:off x="628650" y="3043238"/>
            <a:ext cx="7886700" cy="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4" name="Google Shape;594;p61"/>
          <p:cNvCxnSpPr/>
          <p:nvPr/>
        </p:nvCxnSpPr>
        <p:spPr>
          <a:xfrm>
            <a:off x="5880029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61"/>
          <p:cNvCxnSpPr/>
          <p:nvPr/>
        </p:nvCxnSpPr>
        <p:spPr>
          <a:xfrm>
            <a:off x="3263972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61"/>
          <p:cNvSpPr txBox="1"/>
          <p:nvPr/>
        </p:nvSpPr>
        <p:spPr>
          <a:xfrm>
            <a:off x="826887" y="431123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MeshStandardMaterial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1"/>
          <p:cNvSpPr txBox="1"/>
          <p:nvPr/>
        </p:nvSpPr>
        <p:spPr>
          <a:xfrm>
            <a:off x="826887" y="4532885"/>
            <a:ext cx="2089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물리기반 렌더링의 표준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물리적으로 정확한 모델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98" name="Google Shape;598;p61"/>
          <p:cNvSpPr txBox="1"/>
          <p:nvPr/>
        </p:nvSpPr>
        <p:spPr>
          <a:xfrm>
            <a:off x="3527461" y="4311237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MeshLambertMaterial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1"/>
          <p:cNvSpPr txBox="1"/>
          <p:nvPr/>
        </p:nvSpPr>
        <p:spPr>
          <a:xfrm>
            <a:off x="3527461" y="4532885"/>
            <a:ext cx="2089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반사 하이라이트가 없음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광택이 없어 음영모델에 사용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00" name="Google Shape;600;p61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 - Materials</a:t>
            </a:r>
            <a:endParaRPr/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grpSp>
        <p:nvGrpSpPr>
          <p:cNvPr id="602" name="Google Shape;602;p61"/>
          <p:cNvGrpSpPr/>
          <p:nvPr/>
        </p:nvGrpSpPr>
        <p:grpSpPr>
          <a:xfrm>
            <a:off x="3447554" y="1201086"/>
            <a:ext cx="2174100" cy="1617869"/>
            <a:chOff x="784379" y="1191786"/>
            <a:chExt cx="2174100" cy="1617869"/>
          </a:xfrm>
        </p:grpSpPr>
        <p:sp>
          <p:nvSpPr>
            <p:cNvPr id="603" name="Google Shape;603;p61"/>
            <p:cNvSpPr txBox="1"/>
            <p:nvPr/>
          </p:nvSpPr>
          <p:spPr>
            <a:xfrm>
              <a:off x="784379" y="2292507"/>
              <a:ext cx="217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LineBasicMaterial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1"/>
            <p:cNvSpPr txBox="1"/>
            <p:nvPr/>
          </p:nvSpPr>
          <p:spPr>
            <a:xfrm>
              <a:off x="826887" y="2514155"/>
              <a:ext cx="2089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선으로 표현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wire-frame 스타일을 표현</a:t>
              </a:r>
              <a:r>
                <a:rPr lang="ko" sz="800">
                  <a:solidFill>
                    <a:schemeClr val="dk1"/>
                  </a:solidFill>
                </a:rPr>
                <a:t>.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05" name="Google Shape;605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8130" y="1191786"/>
              <a:ext cx="966598" cy="952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1"/>
          <p:cNvGrpSpPr/>
          <p:nvPr/>
        </p:nvGrpSpPr>
        <p:grpSpPr>
          <a:xfrm>
            <a:off x="6228036" y="1201086"/>
            <a:ext cx="2089200" cy="1617869"/>
            <a:chOff x="3527461" y="1191786"/>
            <a:chExt cx="2089200" cy="1617869"/>
          </a:xfrm>
        </p:grpSpPr>
        <p:sp>
          <p:nvSpPr>
            <p:cNvPr id="607" name="Google Shape;607;p61"/>
            <p:cNvSpPr txBox="1"/>
            <p:nvPr/>
          </p:nvSpPr>
          <p:spPr>
            <a:xfrm>
              <a:off x="3527461" y="229250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MeshBasicMaterial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1"/>
            <p:cNvSpPr txBox="1"/>
            <p:nvPr/>
          </p:nvSpPr>
          <p:spPr>
            <a:xfrm>
              <a:off x="3527461" y="2514155"/>
              <a:ext cx="2089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가장 단순하게 평면으로 표현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조명 영향 X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09" name="Google Shape;609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2930" y="1191786"/>
              <a:ext cx="1058261" cy="1033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61"/>
          <p:cNvSpPr txBox="1"/>
          <p:nvPr/>
        </p:nvSpPr>
        <p:spPr>
          <a:xfrm>
            <a:off x="6228025" y="4272532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MeshNormalMaterial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6228025" y="4494180"/>
            <a:ext cx="2089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벡터를 RGB색상값에 mapping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500" y="3171811"/>
            <a:ext cx="1058250" cy="10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162" y="3171799"/>
            <a:ext cx="1094650" cy="105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4736" y="3171799"/>
            <a:ext cx="1094650" cy="105668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1"/>
          <p:cNvSpPr txBox="1"/>
          <p:nvPr/>
        </p:nvSpPr>
        <p:spPr>
          <a:xfrm>
            <a:off x="826875" y="2331212"/>
            <a:ext cx="208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PointsMaterial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826875" y="2542447"/>
            <a:ext cx="2089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점으로 표현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617" name="Google Shape;61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192" y="1196411"/>
            <a:ext cx="1440566" cy="10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62"/>
          <p:cNvCxnSpPr/>
          <p:nvPr/>
        </p:nvCxnSpPr>
        <p:spPr>
          <a:xfrm>
            <a:off x="628650" y="3043238"/>
            <a:ext cx="7886700" cy="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62"/>
          <p:cNvCxnSpPr/>
          <p:nvPr/>
        </p:nvCxnSpPr>
        <p:spPr>
          <a:xfrm>
            <a:off x="5880029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4" name="Google Shape;624;p62"/>
          <p:cNvCxnSpPr/>
          <p:nvPr/>
        </p:nvCxnSpPr>
        <p:spPr>
          <a:xfrm>
            <a:off x="3263972" y="1371600"/>
            <a:ext cx="0" cy="33432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5" name="Google Shape;625;p62"/>
          <p:cNvSpPr txBox="1"/>
          <p:nvPr/>
        </p:nvSpPr>
        <p:spPr>
          <a:xfrm>
            <a:off x="784379" y="2292507"/>
            <a:ext cx="217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AmbientLight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2"/>
          <p:cNvSpPr txBox="1"/>
          <p:nvPr/>
        </p:nvSpPr>
        <p:spPr>
          <a:xfrm>
            <a:off x="826887" y="2514155"/>
            <a:ext cx="2089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전체적으로 균일하게 비춤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그림자 X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27" name="Google Shape;627;p62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 - Lights</a:t>
            </a:r>
            <a:endParaRPr/>
          </a:p>
        </p:txBody>
      </p:sp>
      <p:sp>
        <p:nvSpPr>
          <p:cNvPr id="628" name="Google Shape;628;p62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grpSp>
        <p:nvGrpSpPr>
          <p:cNvPr id="629" name="Google Shape;629;p62"/>
          <p:cNvGrpSpPr/>
          <p:nvPr/>
        </p:nvGrpSpPr>
        <p:grpSpPr>
          <a:xfrm>
            <a:off x="6153161" y="1195775"/>
            <a:ext cx="2089200" cy="1445367"/>
            <a:chOff x="3527461" y="1191788"/>
            <a:chExt cx="2089200" cy="1445367"/>
          </a:xfrm>
        </p:grpSpPr>
        <p:sp>
          <p:nvSpPr>
            <p:cNvPr id="630" name="Google Shape;630;p62"/>
            <p:cNvSpPr txBox="1"/>
            <p:nvPr/>
          </p:nvSpPr>
          <p:spPr>
            <a:xfrm>
              <a:off x="3527461" y="229250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DirectionalLight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2"/>
            <p:cNvSpPr txBox="1"/>
            <p:nvPr/>
          </p:nvSpPr>
          <p:spPr>
            <a:xfrm>
              <a:off x="3527461" y="2514155"/>
              <a:ext cx="20892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태양빛처럼 위에서 아래로 비춤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32" name="Google Shape;632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8388" y="1191788"/>
              <a:ext cx="1027225" cy="1027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62"/>
          <p:cNvGrpSpPr/>
          <p:nvPr/>
        </p:nvGrpSpPr>
        <p:grpSpPr>
          <a:xfrm>
            <a:off x="3527412" y="3108775"/>
            <a:ext cx="2089200" cy="1689160"/>
            <a:chOff x="826887" y="3139225"/>
            <a:chExt cx="2089200" cy="1689160"/>
          </a:xfrm>
        </p:grpSpPr>
        <p:sp>
          <p:nvSpPr>
            <p:cNvPr id="634" name="Google Shape;634;p62"/>
            <p:cNvSpPr txBox="1"/>
            <p:nvPr/>
          </p:nvSpPr>
          <p:spPr>
            <a:xfrm>
              <a:off x="826887" y="431123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PointLight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2"/>
            <p:cNvSpPr txBox="1"/>
            <p:nvPr/>
          </p:nvSpPr>
          <p:spPr>
            <a:xfrm>
              <a:off x="826887" y="4532885"/>
              <a:ext cx="2089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한 지점에서 방출되는 빛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전구와 비슷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36" name="Google Shape;63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4150" y="3139225"/>
              <a:ext cx="1094650" cy="1094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" name="Google Shape;637;p62"/>
          <p:cNvGrpSpPr/>
          <p:nvPr/>
        </p:nvGrpSpPr>
        <p:grpSpPr>
          <a:xfrm>
            <a:off x="6153150" y="3175625"/>
            <a:ext cx="2089200" cy="1652760"/>
            <a:chOff x="6153150" y="3175625"/>
            <a:chExt cx="2089200" cy="1652760"/>
          </a:xfrm>
        </p:grpSpPr>
        <p:sp>
          <p:nvSpPr>
            <p:cNvPr id="638" name="Google Shape;638;p62"/>
            <p:cNvSpPr txBox="1"/>
            <p:nvPr/>
          </p:nvSpPr>
          <p:spPr>
            <a:xfrm>
              <a:off x="6153150" y="431123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SpotLight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2"/>
            <p:cNvSpPr txBox="1"/>
            <p:nvPr/>
          </p:nvSpPr>
          <p:spPr>
            <a:xfrm>
              <a:off x="6153150" y="4532885"/>
              <a:ext cx="2089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빛이 원뿔 형태로 나아감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스포트라이트 조명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40" name="Google Shape;640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8625" y="3175625"/>
              <a:ext cx="1058250" cy="105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62"/>
          <p:cNvGrpSpPr/>
          <p:nvPr/>
        </p:nvGrpSpPr>
        <p:grpSpPr>
          <a:xfrm>
            <a:off x="3527400" y="1195775"/>
            <a:ext cx="2089200" cy="1613880"/>
            <a:chOff x="6153150" y="1195775"/>
            <a:chExt cx="2089200" cy="1613880"/>
          </a:xfrm>
        </p:grpSpPr>
        <p:sp>
          <p:nvSpPr>
            <p:cNvPr id="642" name="Google Shape;642;p62"/>
            <p:cNvSpPr txBox="1"/>
            <p:nvPr/>
          </p:nvSpPr>
          <p:spPr>
            <a:xfrm>
              <a:off x="6153150" y="229250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HemisphereLight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2"/>
            <p:cNvSpPr txBox="1"/>
            <p:nvPr/>
          </p:nvSpPr>
          <p:spPr>
            <a:xfrm>
              <a:off x="6153150" y="2514155"/>
              <a:ext cx="2089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하늘 색과 땅 색을 지정할 수 있음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그림자 X</a:t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44" name="Google Shape;644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74425" y="1195775"/>
              <a:ext cx="1058250" cy="10503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5" name="Google Shape;645;p62"/>
          <p:cNvGrpSpPr/>
          <p:nvPr/>
        </p:nvGrpSpPr>
        <p:grpSpPr>
          <a:xfrm>
            <a:off x="869286" y="3175625"/>
            <a:ext cx="2089200" cy="1825260"/>
            <a:chOff x="3527461" y="3175625"/>
            <a:chExt cx="2089200" cy="1825260"/>
          </a:xfrm>
        </p:grpSpPr>
        <p:sp>
          <p:nvSpPr>
            <p:cNvPr id="646" name="Google Shape;646;p62"/>
            <p:cNvSpPr txBox="1"/>
            <p:nvPr/>
          </p:nvSpPr>
          <p:spPr>
            <a:xfrm>
              <a:off x="3527461" y="4311237"/>
              <a:ext cx="2089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RectAreaLight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2"/>
            <p:cNvSpPr txBox="1"/>
            <p:nvPr/>
          </p:nvSpPr>
          <p:spPr>
            <a:xfrm>
              <a:off x="3527461" y="4532885"/>
              <a:ext cx="20892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직사각형 평면에서 방출되는 빛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창문 등에 사용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pic>
          <p:nvPicPr>
            <p:cNvPr id="648" name="Google Shape;648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83706" y="3175625"/>
              <a:ext cx="920010" cy="1058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9" name="Google Shape;64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8129" y="1195779"/>
            <a:ext cx="966600" cy="101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3"/>
          <p:cNvSpPr txBox="1"/>
          <p:nvPr/>
        </p:nvSpPr>
        <p:spPr>
          <a:xfrm>
            <a:off x="989671" y="1994669"/>
            <a:ext cx="65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b="1" lang="k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02-</a:t>
            </a:r>
            <a:r>
              <a:rPr b="1" lang="ko" sz="3800">
                <a:solidFill>
                  <a:schemeClr val="lt1"/>
                </a:solidFill>
              </a:rPr>
              <a:t>THREE.JS ON REACT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63"/>
          <p:cNvGrpSpPr/>
          <p:nvPr/>
        </p:nvGrpSpPr>
        <p:grpSpPr>
          <a:xfrm>
            <a:off x="14" y="2250037"/>
            <a:ext cx="628658" cy="57150"/>
            <a:chOff x="3244850" y="3002280"/>
            <a:chExt cx="1752600" cy="152400"/>
          </a:xfrm>
        </p:grpSpPr>
        <p:sp>
          <p:nvSpPr>
            <p:cNvPr id="658" name="Google Shape;658;p63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64"/>
          <p:cNvGrpSpPr/>
          <p:nvPr/>
        </p:nvGrpSpPr>
        <p:grpSpPr>
          <a:xfrm>
            <a:off x="1487914" y="3764756"/>
            <a:ext cx="1039005" cy="0"/>
            <a:chOff x="10051589" y="8589711"/>
            <a:chExt cx="2770680" cy="0"/>
          </a:xfrm>
        </p:grpSpPr>
        <p:cxnSp>
          <p:nvCxnSpPr>
            <p:cNvPr id="665" name="Google Shape;665;p64"/>
            <p:cNvCxnSpPr/>
            <p:nvPr/>
          </p:nvCxnSpPr>
          <p:spPr>
            <a:xfrm>
              <a:off x="10051589" y="8589711"/>
              <a:ext cx="13854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6" name="Google Shape;666;p64"/>
            <p:cNvCxnSpPr/>
            <p:nvPr/>
          </p:nvCxnSpPr>
          <p:spPr>
            <a:xfrm>
              <a:off x="11436869" y="8589711"/>
              <a:ext cx="13854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67" name="Google Shape;667;p64"/>
          <p:cNvSpPr txBox="1"/>
          <p:nvPr/>
        </p:nvSpPr>
        <p:spPr>
          <a:xfrm>
            <a:off x="4262438" y="989015"/>
            <a:ext cx="425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rgbClr val="0082FF"/>
                </a:solidFill>
              </a:rPr>
              <a:t>React Three Fiber</a:t>
            </a:r>
            <a:endParaRPr sz="500">
              <a:solidFill>
                <a:srgbClr val="0082FF"/>
              </a:solidFill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4262438" y="3550056"/>
            <a:ext cx="4252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3"/>
              </a:rPr>
              <a:t>https://www.npmjs.com/package/react-three-fiber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4"/>
              </a:rPr>
              <a:t>https://github.com/pmndrs/react-three-fiber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69" name="Google Shape;669;p64"/>
          <p:cNvSpPr txBox="1"/>
          <p:nvPr/>
        </p:nvSpPr>
        <p:spPr>
          <a:xfrm>
            <a:off x="4262438" y="1801958"/>
            <a:ext cx="4252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React 및 React native에서 3D 객체를 쉽게 </a:t>
            </a:r>
            <a:r>
              <a:rPr lang="ko" sz="1600">
                <a:solidFill>
                  <a:schemeClr val="dk2"/>
                </a:solidFill>
              </a:rPr>
              <a:t>렌더링하도록 도와주는 Three.js의 Renderer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Three.js의 모든 기능을 제공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70" name="Google Shape;670;p64"/>
          <p:cNvGrpSpPr/>
          <p:nvPr/>
        </p:nvGrpSpPr>
        <p:grpSpPr>
          <a:xfrm>
            <a:off x="-78324" y="1413513"/>
            <a:ext cx="4002324" cy="1904025"/>
            <a:chOff x="-375224" y="1509175"/>
            <a:chExt cx="4002324" cy="1904025"/>
          </a:xfrm>
        </p:grpSpPr>
        <p:pic>
          <p:nvPicPr>
            <p:cNvPr id="671" name="Google Shape;671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9125" y="1545200"/>
              <a:ext cx="1867975" cy="186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375224" y="1509175"/>
              <a:ext cx="2694375" cy="1904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VS React Three Fiber</a:t>
            </a:r>
            <a:endParaRPr/>
          </a:p>
        </p:txBody>
      </p:sp>
      <p:sp>
        <p:nvSpPr>
          <p:cNvPr id="678" name="Google Shape;678;p65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REACT THREE FIBER</a:t>
            </a:r>
            <a:endParaRPr/>
          </a:p>
        </p:txBody>
      </p:sp>
      <p:pic>
        <p:nvPicPr>
          <p:cNvPr id="679" name="Google Shape;6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45" y="1049050"/>
            <a:ext cx="2800230" cy="367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1049049"/>
            <a:ext cx="2734547" cy="36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5"/>
          <p:cNvSpPr txBox="1"/>
          <p:nvPr/>
        </p:nvSpPr>
        <p:spPr>
          <a:xfrm>
            <a:off x="943063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Three.js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5"/>
          <p:cNvSpPr txBox="1"/>
          <p:nvPr/>
        </p:nvSpPr>
        <p:spPr>
          <a:xfrm>
            <a:off x="5910401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React Three Fiber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65"/>
          <p:cNvGrpSpPr/>
          <p:nvPr/>
        </p:nvGrpSpPr>
        <p:grpSpPr>
          <a:xfrm>
            <a:off x="3639900" y="1593877"/>
            <a:ext cx="2977463" cy="399999"/>
            <a:chOff x="3639900" y="1593877"/>
            <a:chExt cx="2977463" cy="399999"/>
          </a:xfrm>
        </p:grpSpPr>
        <p:grpSp>
          <p:nvGrpSpPr>
            <p:cNvPr id="684" name="Google Shape;684;p65"/>
            <p:cNvGrpSpPr/>
            <p:nvPr/>
          </p:nvGrpSpPr>
          <p:grpSpPr>
            <a:xfrm>
              <a:off x="4033463" y="1593877"/>
              <a:ext cx="2583900" cy="399999"/>
              <a:chOff x="5709863" y="1593877"/>
              <a:chExt cx="2583900" cy="399999"/>
            </a:xfrm>
          </p:grpSpPr>
          <p:sp>
            <p:nvSpPr>
              <p:cNvPr id="685" name="Google Shape;685;p65"/>
              <p:cNvSpPr txBox="1"/>
              <p:nvPr/>
            </p:nvSpPr>
            <p:spPr>
              <a:xfrm>
                <a:off x="5709863" y="1593877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Canvas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5"/>
              <p:cNvSpPr txBox="1"/>
              <p:nvPr/>
            </p:nvSpPr>
            <p:spPr>
              <a:xfrm>
                <a:off x="5709863" y="1870876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7" name="Google Shape;687;p65"/>
            <p:cNvSpPr/>
            <p:nvPr/>
          </p:nvSpPr>
          <p:spPr>
            <a:xfrm>
              <a:off x="3639900" y="1652525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65"/>
          <p:cNvGrpSpPr/>
          <p:nvPr/>
        </p:nvGrpSpPr>
        <p:grpSpPr>
          <a:xfrm>
            <a:off x="3639900" y="2375208"/>
            <a:ext cx="2977463" cy="399999"/>
            <a:chOff x="3639900" y="2426886"/>
            <a:chExt cx="2977463" cy="399999"/>
          </a:xfrm>
        </p:grpSpPr>
        <p:grpSp>
          <p:nvGrpSpPr>
            <p:cNvPr id="689" name="Google Shape;689;p65"/>
            <p:cNvGrpSpPr/>
            <p:nvPr/>
          </p:nvGrpSpPr>
          <p:grpSpPr>
            <a:xfrm>
              <a:off x="4033463" y="2426886"/>
              <a:ext cx="2583900" cy="399999"/>
              <a:chOff x="5709863" y="2106514"/>
              <a:chExt cx="2583900" cy="399999"/>
            </a:xfrm>
          </p:grpSpPr>
          <p:sp>
            <p:nvSpPr>
              <p:cNvPr id="690" name="Google Shape;690;p65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5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Mesh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2" name="Google Shape;692;p65"/>
            <p:cNvSpPr/>
            <p:nvPr/>
          </p:nvSpPr>
          <p:spPr>
            <a:xfrm>
              <a:off x="3639900" y="2478963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65"/>
          <p:cNvGrpSpPr/>
          <p:nvPr/>
        </p:nvGrpSpPr>
        <p:grpSpPr>
          <a:xfrm>
            <a:off x="3639900" y="3156539"/>
            <a:ext cx="2977463" cy="399999"/>
            <a:chOff x="3639900" y="3259896"/>
            <a:chExt cx="2977463" cy="399999"/>
          </a:xfrm>
        </p:grpSpPr>
        <p:grpSp>
          <p:nvGrpSpPr>
            <p:cNvPr id="694" name="Google Shape;694;p65"/>
            <p:cNvGrpSpPr/>
            <p:nvPr/>
          </p:nvGrpSpPr>
          <p:grpSpPr>
            <a:xfrm>
              <a:off x="4033463" y="3259896"/>
              <a:ext cx="2583900" cy="399999"/>
              <a:chOff x="5709863" y="2106514"/>
              <a:chExt cx="2583900" cy="399999"/>
            </a:xfrm>
          </p:grpSpPr>
          <p:sp>
            <p:nvSpPr>
              <p:cNvPr id="695" name="Google Shape;695;p65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5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useFrame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7" name="Google Shape;697;p65"/>
            <p:cNvSpPr/>
            <p:nvPr/>
          </p:nvSpPr>
          <p:spPr>
            <a:xfrm>
              <a:off x="3639900" y="3305400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65"/>
          <p:cNvGrpSpPr/>
          <p:nvPr/>
        </p:nvGrpSpPr>
        <p:grpSpPr>
          <a:xfrm>
            <a:off x="3639900" y="3937871"/>
            <a:ext cx="2977463" cy="399999"/>
            <a:chOff x="3639900" y="3937871"/>
            <a:chExt cx="2977463" cy="399999"/>
          </a:xfrm>
        </p:grpSpPr>
        <p:grpSp>
          <p:nvGrpSpPr>
            <p:cNvPr id="699" name="Google Shape;699;p65"/>
            <p:cNvGrpSpPr/>
            <p:nvPr/>
          </p:nvGrpSpPr>
          <p:grpSpPr>
            <a:xfrm>
              <a:off x="4033463" y="3937871"/>
              <a:ext cx="2583900" cy="399999"/>
              <a:chOff x="5709863" y="2106514"/>
              <a:chExt cx="2583900" cy="399999"/>
            </a:xfrm>
          </p:grpSpPr>
          <p:sp>
            <p:nvSpPr>
              <p:cNvPr id="700" name="Google Shape;700;p65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5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Light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2" name="Google Shape;702;p65"/>
            <p:cNvSpPr/>
            <p:nvPr/>
          </p:nvSpPr>
          <p:spPr>
            <a:xfrm>
              <a:off x="3639900" y="3983375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VS React Three Fiber</a:t>
            </a:r>
            <a:endParaRPr/>
          </a:p>
        </p:txBody>
      </p:sp>
      <p:sp>
        <p:nvSpPr>
          <p:cNvPr id="708" name="Google Shape;708;p66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REACT THREE FIBER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709" name="Google Shape;7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45" y="1049050"/>
            <a:ext cx="2800230" cy="367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1049049"/>
            <a:ext cx="2734547" cy="36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6"/>
          <p:cNvSpPr txBox="1"/>
          <p:nvPr/>
        </p:nvSpPr>
        <p:spPr>
          <a:xfrm>
            <a:off x="943063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Three.js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6"/>
          <p:cNvSpPr txBox="1"/>
          <p:nvPr/>
        </p:nvSpPr>
        <p:spPr>
          <a:xfrm>
            <a:off x="5910401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React Three Fiber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66"/>
          <p:cNvGrpSpPr/>
          <p:nvPr/>
        </p:nvGrpSpPr>
        <p:grpSpPr>
          <a:xfrm>
            <a:off x="3639888" y="1584615"/>
            <a:ext cx="2977475" cy="409261"/>
            <a:chOff x="5316288" y="1584615"/>
            <a:chExt cx="2977475" cy="409261"/>
          </a:xfrm>
        </p:grpSpPr>
        <p:sp>
          <p:nvSpPr>
            <p:cNvPr id="714" name="Google Shape;714;p66"/>
            <p:cNvSpPr/>
            <p:nvPr/>
          </p:nvSpPr>
          <p:spPr>
            <a:xfrm>
              <a:off x="5316288" y="1584615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6"/>
            <p:cNvSpPr txBox="1"/>
            <p:nvPr/>
          </p:nvSpPr>
          <p:spPr>
            <a:xfrm>
              <a:off x="5709863" y="1593877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Canvas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6"/>
            <p:cNvSpPr txBox="1"/>
            <p:nvPr/>
          </p:nvSpPr>
          <p:spPr>
            <a:xfrm>
              <a:off x="5709863" y="1870876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66"/>
          <p:cNvGrpSpPr/>
          <p:nvPr/>
        </p:nvGrpSpPr>
        <p:grpSpPr>
          <a:xfrm>
            <a:off x="3639900" y="2375208"/>
            <a:ext cx="2977463" cy="399999"/>
            <a:chOff x="3639900" y="2426886"/>
            <a:chExt cx="2977463" cy="399999"/>
          </a:xfrm>
        </p:grpSpPr>
        <p:grpSp>
          <p:nvGrpSpPr>
            <p:cNvPr id="718" name="Google Shape;718;p66"/>
            <p:cNvGrpSpPr/>
            <p:nvPr/>
          </p:nvGrpSpPr>
          <p:grpSpPr>
            <a:xfrm>
              <a:off x="4033463" y="2426886"/>
              <a:ext cx="2583900" cy="399999"/>
              <a:chOff x="5709863" y="2106514"/>
              <a:chExt cx="2583900" cy="399999"/>
            </a:xfrm>
          </p:grpSpPr>
          <p:sp>
            <p:nvSpPr>
              <p:cNvPr id="719" name="Google Shape;719;p66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66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Mesh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1" name="Google Shape;721;p66"/>
            <p:cNvSpPr/>
            <p:nvPr/>
          </p:nvSpPr>
          <p:spPr>
            <a:xfrm>
              <a:off x="3639900" y="2478963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66"/>
          <p:cNvGrpSpPr/>
          <p:nvPr/>
        </p:nvGrpSpPr>
        <p:grpSpPr>
          <a:xfrm>
            <a:off x="3639900" y="3156539"/>
            <a:ext cx="2977463" cy="399999"/>
            <a:chOff x="3639900" y="3259896"/>
            <a:chExt cx="2977463" cy="399999"/>
          </a:xfrm>
        </p:grpSpPr>
        <p:grpSp>
          <p:nvGrpSpPr>
            <p:cNvPr id="723" name="Google Shape;723;p66"/>
            <p:cNvGrpSpPr/>
            <p:nvPr/>
          </p:nvGrpSpPr>
          <p:grpSpPr>
            <a:xfrm>
              <a:off x="4033463" y="3259896"/>
              <a:ext cx="2583900" cy="399999"/>
              <a:chOff x="5709863" y="2106514"/>
              <a:chExt cx="2583900" cy="399999"/>
            </a:xfrm>
          </p:grpSpPr>
          <p:sp>
            <p:nvSpPr>
              <p:cNvPr id="724" name="Google Shape;724;p66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6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useFrame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6" name="Google Shape;726;p66"/>
            <p:cNvSpPr/>
            <p:nvPr/>
          </p:nvSpPr>
          <p:spPr>
            <a:xfrm>
              <a:off x="3639900" y="3305400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66"/>
          <p:cNvGrpSpPr/>
          <p:nvPr/>
        </p:nvGrpSpPr>
        <p:grpSpPr>
          <a:xfrm>
            <a:off x="3639900" y="3937871"/>
            <a:ext cx="2977463" cy="399999"/>
            <a:chOff x="3639900" y="3937871"/>
            <a:chExt cx="2977463" cy="399999"/>
          </a:xfrm>
        </p:grpSpPr>
        <p:grpSp>
          <p:nvGrpSpPr>
            <p:cNvPr id="728" name="Google Shape;728;p66"/>
            <p:cNvGrpSpPr/>
            <p:nvPr/>
          </p:nvGrpSpPr>
          <p:grpSpPr>
            <a:xfrm>
              <a:off x="4033463" y="3937871"/>
              <a:ext cx="2583900" cy="399999"/>
              <a:chOff x="5709863" y="2106514"/>
              <a:chExt cx="2583900" cy="399999"/>
            </a:xfrm>
          </p:grpSpPr>
          <p:sp>
            <p:nvSpPr>
              <p:cNvPr id="729" name="Google Shape;729;p66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6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Light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1" name="Google Shape;731;p66"/>
            <p:cNvSpPr/>
            <p:nvPr/>
          </p:nvSpPr>
          <p:spPr>
            <a:xfrm>
              <a:off x="3639900" y="3983375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66"/>
          <p:cNvSpPr/>
          <p:nvPr/>
        </p:nvSpPr>
        <p:spPr>
          <a:xfrm>
            <a:off x="963050" y="1797950"/>
            <a:ext cx="2303100" cy="56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6"/>
          <p:cNvSpPr/>
          <p:nvPr/>
        </p:nvSpPr>
        <p:spPr>
          <a:xfrm>
            <a:off x="979100" y="3370675"/>
            <a:ext cx="2285100" cy="922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6"/>
          <p:cNvSpPr/>
          <p:nvPr/>
        </p:nvSpPr>
        <p:spPr>
          <a:xfrm>
            <a:off x="6082500" y="1268350"/>
            <a:ext cx="297000" cy="103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6"/>
          <p:cNvSpPr/>
          <p:nvPr/>
        </p:nvSpPr>
        <p:spPr>
          <a:xfrm>
            <a:off x="5978175" y="3555225"/>
            <a:ext cx="2285100" cy="399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6"/>
          <p:cNvSpPr/>
          <p:nvPr/>
        </p:nvSpPr>
        <p:spPr>
          <a:xfrm>
            <a:off x="963050" y="3185100"/>
            <a:ext cx="866700" cy="120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VS React Three Fiber</a:t>
            </a:r>
            <a:endParaRPr/>
          </a:p>
        </p:txBody>
      </p:sp>
      <p:sp>
        <p:nvSpPr>
          <p:cNvPr id="742" name="Google Shape;742;p67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REACT THREE FIBER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743" name="Google Shape;7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45" y="1049050"/>
            <a:ext cx="2800230" cy="367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1049049"/>
            <a:ext cx="2734547" cy="36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7"/>
          <p:cNvSpPr txBox="1"/>
          <p:nvPr/>
        </p:nvSpPr>
        <p:spPr>
          <a:xfrm>
            <a:off x="943063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Three.js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 txBox="1"/>
          <p:nvPr/>
        </p:nvSpPr>
        <p:spPr>
          <a:xfrm>
            <a:off x="5910401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React Three Fiber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7" name="Google Shape;747;p67"/>
          <p:cNvGrpSpPr/>
          <p:nvPr/>
        </p:nvGrpSpPr>
        <p:grpSpPr>
          <a:xfrm>
            <a:off x="3639888" y="2372121"/>
            <a:ext cx="2977475" cy="409261"/>
            <a:chOff x="5316288" y="2097253"/>
            <a:chExt cx="2977475" cy="409261"/>
          </a:xfrm>
        </p:grpSpPr>
        <p:sp>
          <p:nvSpPr>
            <p:cNvPr id="748" name="Google Shape;748;p67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7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7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Mesh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67"/>
          <p:cNvGrpSpPr/>
          <p:nvPr/>
        </p:nvGrpSpPr>
        <p:grpSpPr>
          <a:xfrm>
            <a:off x="3639888" y="1584615"/>
            <a:ext cx="2977475" cy="409261"/>
            <a:chOff x="5316288" y="1584615"/>
            <a:chExt cx="2977475" cy="409261"/>
          </a:xfrm>
        </p:grpSpPr>
        <p:sp>
          <p:nvSpPr>
            <p:cNvPr id="752" name="Google Shape;752;p67"/>
            <p:cNvSpPr/>
            <p:nvPr/>
          </p:nvSpPr>
          <p:spPr>
            <a:xfrm>
              <a:off x="5316288" y="1584615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7"/>
            <p:cNvSpPr txBox="1"/>
            <p:nvPr/>
          </p:nvSpPr>
          <p:spPr>
            <a:xfrm>
              <a:off x="5709863" y="1593877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Canvas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7"/>
            <p:cNvSpPr txBox="1"/>
            <p:nvPr/>
          </p:nvSpPr>
          <p:spPr>
            <a:xfrm>
              <a:off x="5709863" y="1870876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67"/>
          <p:cNvGrpSpPr/>
          <p:nvPr/>
        </p:nvGrpSpPr>
        <p:grpSpPr>
          <a:xfrm>
            <a:off x="3639900" y="3159626"/>
            <a:ext cx="2977463" cy="399999"/>
            <a:chOff x="3639900" y="3259896"/>
            <a:chExt cx="2977463" cy="399999"/>
          </a:xfrm>
        </p:grpSpPr>
        <p:grpSp>
          <p:nvGrpSpPr>
            <p:cNvPr id="756" name="Google Shape;756;p67"/>
            <p:cNvGrpSpPr/>
            <p:nvPr/>
          </p:nvGrpSpPr>
          <p:grpSpPr>
            <a:xfrm>
              <a:off x="4033463" y="3259896"/>
              <a:ext cx="2583900" cy="399999"/>
              <a:chOff x="5709863" y="2106514"/>
              <a:chExt cx="2583900" cy="399999"/>
            </a:xfrm>
          </p:grpSpPr>
          <p:sp>
            <p:nvSpPr>
              <p:cNvPr id="757" name="Google Shape;757;p67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67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useFrame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9" name="Google Shape;759;p67"/>
            <p:cNvSpPr/>
            <p:nvPr/>
          </p:nvSpPr>
          <p:spPr>
            <a:xfrm>
              <a:off x="3639900" y="3305400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67"/>
          <p:cNvGrpSpPr/>
          <p:nvPr/>
        </p:nvGrpSpPr>
        <p:grpSpPr>
          <a:xfrm>
            <a:off x="3639900" y="3937871"/>
            <a:ext cx="2977463" cy="399999"/>
            <a:chOff x="3639900" y="3937871"/>
            <a:chExt cx="2977463" cy="399999"/>
          </a:xfrm>
        </p:grpSpPr>
        <p:grpSp>
          <p:nvGrpSpPr>
            <p:cNvPr id="761" name="Google Shape;761;p67"/>
            <p:cNvGrpSpPr/>
            <p:nvPr/>
          </p:nvGrpSpPr>
          <p:grpSpPr>
            <a:xfrm>
              <a:off x="4033463" y="3937871"/>
              <a:ext cx="2583900" cy="399999"/>
              <a:chOff x="5709863" y="2106514"/>
              <a:chExt cx="2583900" cy="399999"/>
            </a:xfrm>
          </p:grpSpPr>
          <p:sp>
            <p:nvSpPr>
              <p:cNvPr id="762" name="Google Shape;762;p67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67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Light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4" name="Google Shape;764;p67"/>
            <p:cNvSpPr/>
            <p:nvPr/>
          </p:nvSpPr>
          <p:spPr>
            <a:xfrm>
              <a:off x="3639900" y="3983375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67"/>
          <p:cNvSpPr/>
          <p:nvPr/>
        </p:nvSpPr>
        <p:spPr>
          <a:xfrm>
            <a:off x="963050" y="1797950"/>
            <a:ext cx="2303100" cy="56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7"/>
          <p:cNvSpPr/>
          <p:nvPr/>
        </p:nvSpPr>
        <p:spPr>
          <a:xfrm>
            <a:off x="979100" y="3370675"/>
            <a:ext cx="2285100" cy="922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7"/>
          <p:cNvSpPr/>
          <p:nvPr/>
        </p:nvSpPr>
        <p:spPr>
          <a:xfrm>
            <a:off x="6082500" y="1268350"/>
            <a:ext cx="297000" cy="103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7"/>
          <p:cNvSpPr/>
          <p:nvPr/>
        </p:nvSpPr>
        <p:spPr>
          <a:xfrm>
            <a:off x="5978175" y="3555225"/>
            <a:ext cx="2285100" cy="399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7"/>
          <p:cNvSpPr/>
          <p:nvPr/>
        </p:nvSpPr>
        <p:spPr>
          <a:xfrm>
            <a:off x="963050" y="2455925"/>
            <a:ext cx="1925700" cy="39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7"/>
          <p:cNvSpPr/>
          <p:nvPr/>
        </p:nvSpPr>
        <p:spPr>
          <a:xfrm>
            <a:off x="5857750" y="2299100"/>
            <a:ext cx="1155600" cy="64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7"/>
          <p:cNvSpPr/>
          <p:nvPr/>
        </p:nvSpPr>
        <p:spPr>
          <a:xfrm>
            <a:off x="5769400" y="1584625"/>
            <a:ext cx="1693200" cy="11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7"/>
          <p:cNvSpPr/>
          <p:nvPr/>
        </p:nvSpPr>
        <p:spPr>
          <a:xfrm>
            <a:off x="963050" y="3185100"/>
            <a:ext cx="866700" cy="120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8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VS React Three Fiber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8" name="Google Shape;778;p68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REACT THREE FIBER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779" name="Google Shape;7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45" y="1049050"/>
            <a:ext cx="2800230" cy="367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1049049"/>
            <a:ext cx="2734547" cy="36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8"/>
          <p:cNvSpPr txBox="1"/>
          <p:nvPr/>
        </p:nvSpPr>
        <p:spPr>
          <a:xfrm>
            <a:off x="943063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Three.js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8"/>
          <p:cNvSpPr txBox="1"/>
          <p:nvPr/>
        </p:nvSpPr>
        <p:spPr>
          <a:xfrm>
            <a:off x="5910401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React Three Fiber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68"/>
          <p:cNvGrpSpPr/>
          <p:nvPr/>
        </p:nvGrpSpPr>
        <p:grpSpPr>
          <a:xfrm>
            <a:off x="3639888" y="3153452"/>
            <a:ext cx="2977475" cy="409261"/>
            <a:chOff x="5316288" y="2097253"/>
            <a:chExt cx="2977475" cy="409261"/>
          </a:xfrm>
        </p:grpSpPr>
        <p:sp>
          <p:nvSpPr>
            <p:cNvPr id="784" name="Google Shape;784;p68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8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8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useFrame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68"/>
          <p:cNvGrpSpPr/>
          <p:nvPr/>
        </p:nvGrpSpPr>
        <p:grpSpPr>
          <a:xfrm>
            <a:off x="3639888" y="2369034"/>
            <a:ext cx="2977475" cy="409261"/>
            <a:chOff x="5316288" y="2097253"/>
            <a:chExt cx="2977475" cy="409261"/>
          </a:xfrm>
        </p:grpSpPr>
        <p:sp>
          <p:nvSpPr>
            <p:cNvPr id="788" name="Google Shape;788;p68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8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8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Mesh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68"/>
          <p:cNvGrpSpPr/>
          <p:nvPr/>
        </p:nvGrpSpPr>
        <p:grpSpPr>
          <a:xfrm>
            <a:off x="3639888" y="1584615"/>
            <a:ext cx="2977475" cy="409261"/>
            <a:chOff x="5316288" y="1584615"/>
            <a:chExt cx="2977475" cy="409261"/>
          </a:xfrm>
        </p:grpSpPr>
        <p:sp>
          <p:nvSpPr>
            <p:cNvPr id="792" name="Google Shape;792;p68"/>
            <p:cNvSpPr/>
            <p:nvPr/>
          </p:nvSpPr>
          <p:spPr>
            <a:xfrm>
              <a:off x="5316288" y="1584615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8"/>
            <p:cNvSpPr txBox="1"/>
            <p:nvPr/>
          </p:nvSpPr>
          <p:spPr>
            <a:xfrm>
              <a:off x="5709863" y="1593877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Canvas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8"/>
            <p:cNvSpPr txBox="1"/>
            <p:nvPr/>
          </p:nvSpPr>
          <p:spPr>
            <a:xfrm>
              <a:off x="5709863" y="1870876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68"/>
          <p:cNvGrpSpPr/>
          <p:nvPr/>
        </p:nvGrpSpPr>
        <p:grpSpPr>
          <a:xfrm>
            <a:off x="3639900" y="3937871"/>
            <a:ext cx="2977463" cy="399999"/>
            <a:chOff x="3639900" y="3937871"/>
            <a:chExt cx="2977463" cy="399999"/>
          </a:xfrm>
        </p:grpSpPr>
        <p:grpSp>
          <p:nvGrpSpPr>
            <p:cNvPr id="796" name="Google Shape;796;p68"/>
            <p:cNvGrpSpPr/>
            <p:nvPr/>
          </p:nvGrpSpPr>
          <p:grpSpPr>
            <a:xfrm>
              <a:off x="4033463" y="3937871"/>
              <a:ext cx="2583900" cy="399999"/>
              <a:chOff x="5709863" y="2106514"/>
              <a:chExt cx="2583900" cy="399999"/>
            </a:xfrm>
          </p:grpSpPr>
          <p:sp>
            <p:nvSpPr>
              <p:cNvPr id="797" name="Google Shape;797;p68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68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Light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9" name="Google Shape;799;p68"/>
            <p:cNvSpPr/>
            <p:nvPr/>
          </p:nvSpPr>
          <p:spPr>
            <a:xfrm>
              <a:off x="3639900" y="3983375"/>
              <a:ext cx="168900" cy="152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68"/>
          <p:cNvSpPr/>
          <p:nvPr/>
        </p:nvSpPr>
        <p:spPr>
          <a:xfrm>
            <a:off x="963050" y="1797950"/>
            <a:ext cx="2303100" cy="56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8"/>
          <p:cNvSpPr/>
          <p:nvPr/>
        </p:nvSpPr>
        <p:spPr>
          <a:xfrm>
            <a:off x="979100" y="3370675"/>
            <a:ext cx="2285100" cy="922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8"/>
          <p:cNvSpPr/>
          <p:nvPr/>
        </p:nvSpPr>
        <p:spPr>
          <a:xfrm>
            <a:off x="6082500" y="1268350"/>
            <a:ext cx="297000" cy="103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8"/>
          <p:cNvSpPr/>
          <p:nvPr/>
        </p:nvSpPr>
        <p:spPr>
          <a:xfrm>
            <a:off x="5978175" y="3555225"/>
            <a:ext cx="2285100" cy="399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8"/>
          <p:cNvSpPr/>
          <p:nvPr/>
        </p:nvSpPr>
        <p:spPr>
          <a:xfrm>
            <a:off x="963050" y="2455925"/>
            <a:ext cx="1925700" cy="39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8"/>
          <p:cNvSpPr/>
          <p:nvPr/>
        </p:nvSpPr>
        <p:spPr>
          <a:xfrm>
            <a:off x="5857750" y="2299100"/>
            <a:ext cx="1155600" cy="64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8"/>
          <p:cNvSpPr/>
          <p:nvPr/>
        </p:nvSpPr>
        <p:spPr>
          <a:xfrm>
            <a:off x="5769400" y="1584625"/>
            <a:ext cx="1693200" cy="11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8"/>
          <p:cNvSpPr/>
          <p:nvPr/>
        </p:nvSpPr>
        <p:spPr>
          <a:xfrm>
            <a:off x="963050" y="3185100"/>
            <a:ext cx="866700" cy="120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8"/>
          <p:cNvSpPr/>
          <p:nvPr/>
        </p:nvSpPr>
        <p:spPr>
          <a:xfrm>
            <a:off x="1019225" y="3471225"/>
            <a:ext cx="1316100" cy="381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8"/>
          <p:cNvSpPr/>
          <p:nvPr/>
        </p:nvSpPr>
        <p:spPr>
          <a:xfrm>
            <a:off x="5777500" y="1704100"/>
            <a:ext cx="1460400" cy="393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8"/>
          <p:cNvSpPr/>
          <p:nvPr/>
        </p:nvSpPr>
        <p:spPr>
          <a:xfrm>
            <a:off x="6427475" y="1262275"/>
            <a:ext cx="369300" cy="114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9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VS React Three Fiber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6" name="Google Shape;816;p69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REACT THREE FIBER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817" name="Google Shape;8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45" y="1049050"/>
            <a:ext cx="2800230" cy="367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1049049"/>
            <a:ext cx="2734547" cy="367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Google Shape;819;p69"/>
          <p:cNvGrpSpPr/>
          <p:nvPr/>
        </p:nvGrpSpPr>
        <p:grpSpPr>
          <a:xfrm>
            <a:off x="3639888" y="3142361"/>
            <a:ext cx="2977475" cy="409261"/>
            <a:chOff x="5316288" y="2097253"/>
            <a:chExt cx="2977475" cy="409261"/>
          </a:xfrm>
        </p:grpSpPr>
        <p:sp>
          <p:nvSpPr>
            <p:cNvPr id="820" name="Google Shape;820;p69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9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9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useFrame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69"/>
          <p:cNvSpPr txBox="1"/>
          <p:nvPr/>
        </p:nvSpPr>
        <p:spPr>
          <a:xfrm>
            <a:off x="943063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Three.js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9"/>
          <p:cNvSpPr txBox="1"/>
          <p:nvPr/>
        </p:nvSpPr>
        <p:spPr>
          <a:xfrm>
            <a:off x="5910401" y="4817958"/>
            <a:ext cx="1907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React Three Fiber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69"/>
          <p:cNvGrpSpPr/>
          <p:nvPr/>
        </p:nvGrpSpPr>
        <p:grpSpPr>
          <a:xfrm>
            <a:off x="3639888" y="2363488"/>
            <a:ext cx="2977475" cy="409261"/>
            <a:chOff x="5316288" y="2097253"/>
            <a:chExt cx="2977475" cy="409261"/>
          </a:xfrm>
        </p:grpSpPr>
        <p:sp>
          <p:nvSpPr>
            <p:cNvPr id="826" name="Google Shape;826;p69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9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9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Mesh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69"/>
          <p:cNvGrpSpPr/>
          <p:nvPr/>
        </p:nvGrpSpPr>
        <p:grpSpPr>
          <a:xfrm>
            <a:off x="3639888" y="1584615"/>
            <a:ext cx="2977475" cy="409261"/>
            <a:chOff x="5316288" y="1584615"/>
            <a:chExt cx="2977475" cy="409261"/>
          </a:xfrm>
        </p:grpSpPr>
        <p:sp>
          <p:nvSpPr>
            <p:cNvPr id="830" name="Google Shape;830;p69"/>
            <p:cNvSpPr/>
            <p:nvPr/>
          </p:nvSpPr>
          <p:spPr>
            <a:xfrm>
              <a:off x="5316288" y="1584615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9"/>
            <p:cNvSpPr txBox="1"/>
            <p:nvPr/>
          </p:nvSpPr>
          <p:spPr>
            <a:xfrm>
              <a:off x="5709863" y="1593877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Canvas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9"/>
            <p:cNvSpPr txBox="1"/>
            <p:nvPr/>
          </p:nvSpPr>
          <p:spPr>
            <a:xfrm>
              <a:off x="5709863" y="1870876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69"/>
          <p:cNvGrpSpPr/>
          <p:nvPr/>
        </p:nvGrpSpPr>
        <p:grpSpPr>
          <a:xfrm>
            <a:off x="3639888" y="3921234"/>
            <a:ext cx="2977475" cy="416636"/>
            <a:chOff x="3639888" y="3921234"/>
            <a:chExt cx="2977475" cy="416636"/>
          </a:xfrm>
        </p:grpSpPr>
        <p:grpSp>
          <p:nvGrpSpPr>
            <p:cNvPr id="834" name="Google Shape;834;p69"/>
            <p:cNvGrpSpPr/>
            <p:nvPr/>
          </p:nvGrpSpPr>
          <p:grpSpPr>
            <a:xfrm>
              <a:off x="4033463" y="3937871"/>
              <a:ext cx="2583900" cy="399999"/>
              <a:chOff x="5709863" y="2106514"/>
              <a:chExt cx="2583900" cy="399999"/>
            </a:xfrm>
          </p:grpSpPr>
          <p:sp>
            <p:nvSpPr>
              <p:cNvPr id="835" name="Google Shape;835;p69"/>
              <p:cNvSpPr txBox="1"/>
              <p:nvPr/>
            </p:nvSpPr>
            <p:spPr>
              <a:xfrm>
                <a:off x="5709863" y="2383513"/>
                <a:ext cx="25839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69"/>
              <p:cNvSpPr txBox="1"/>
              <p:nvPr/>
            </p:nvSpPr>
            <p:spPr>
              <a:xfrm>
                <a:off x="5709863" y="2106514"/>
                <a:ext cx="25839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Light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7" name="Google Shape;837;p69"/>
            <p:cNvSpPr/>
            <p:nvPr/>
          </p:nvSpPr>
          <p:spPr>
            <a:xfrm>
              <a:off x="3639888" y="3921234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Google Shape;838;p69"/>
          <p:cNvSpPr/>
          <p:nvPr/>
        </p:nvSpPr>
        <p:spPr>
          <a:xfrm>
            <a:off x="963050" y="1797950"/>
            <a:ext cx="2303100" cy="56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9"/>
          <p:cNvSpPr/>
          <p:nvPr/>
        </p:nvSpPr>
        <p:spPr>
          <a:xfrm>
            <a:off x="979100" y="3370675"/>
            <a:ext cx="2285100" cy="922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9"/>
          <p:cNvSpPr/>
          <p:nvPr/>
        </p:nvSpPr>
        <p:spPr>
          <a:xfrm>
            <a:off x="6082500" y="1268350"/>
            <a:ext cx="297000" cy="103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9"/>
          <p:cNvSpPr/>
          <p:nvPr/>
        </p:nvSpPr>
        <p:spPr>
          <a:xfrm>
            <a:off x="5978175" y="3555225"/>
            <a:ext cx="2285100" cy="399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9"/>
          <p:cNvSpPr/>
          <p:nvPr/>
        </p:nvSpPr>
        <p:spPr>
          <a:xfrm>
            <a:off x="963050" y="2455925"/>
            <a:ext cx="1925700" cy="39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9"/>
          <p:cNvSpPr/>
          <p:nvPr/>
        </p:nvSpPr>
        <p:spPr>
          <a:xfrm>
            <a:off x="5857750" y="2299100"/>
            <a:ext cx="1155600" cy="64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9"/>
          <p:cNvSpPr/>
          <p:nvPr/>
        </p:nvSpPr>
        <p:spPr>
          <a:xfrm>
            <a:off x="5769400" y="1584625"/>
            <a:ext cx="1693200" cy="11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9"/>
          <p:cNvSpPr/>
          <p:nvPr/>
        </p:nvSpPr>
        <p:spPr>
          <a:xfrm>
            <a:off x="963050" y="3185100"/>
            <a:ext cx="866700" cy="120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9"/>
          <p:cNvSpPr/>
          <p:nvPr/>
        </p:nvSpPr>
        <p:spPr>
          <a:xfrm>
            <a:off x="1019225" y="3471225"/>
            <a:ext cx="1316100" cy="381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9"/>
          <p:cNvSpPr/>
          <p:nvPr/>
        </p:nvSpPr>
        <p:spPr>
          <a:xfrm>
            <a:off x="5777500" y="1704100"/>
            <a:ext cx="1460400" cy="393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9"/>
          <p:cNvSpPr/>
          <p:nvPr/>
        </p:nvSpPr>
        <p:spPr>
          <a:xfrm>
            <a:off x="6427475" y="1262275"/>
            <a:ext cx="369300" cy="114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9"/>
          <p:cNvSpPr/>
          <p:nvPr/>
        </p:nvSpPr>
        <p:spPr>
          <a:xfrm>
            <a:off x="963050" y="2913300"/>
            <a:ext cx="1588800" cy="200700"/>
          </a:xfrm>
          <a:prstGeom prst="rect">
            <a:avLst/>
          </a:prstGeom>
          <a:noFill/>
          <a:ln cap="flat" cmpd="sng" w="9525">
            <a:solidFill>
              <a:srgbClr val="008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9"/>
          <p:cNvSpPr/>
          <p:nvPr/>
        </p:nvSpPr>
        <p:spPr>
          <a:xfrm>
            <a:off x="6029725" y="3654825"/>
            <a:ext cx="726900" cy="114300"/>
          </a:xfrm>
          <a:prstGeom prst="rect">
            <a:avLst/>
          </a:prstGeom>
          <a:noFill/>
          <a:ln cap="flat" cmpd="sng" w="9525">
            <a:solidFill>
              <a:srgbClr val="008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2"/>
          <p:cNvCxnSpPr/>
          <p:nvPr/>
        </p:nvCxnSpPr>
        <p:spPr>
          <a:xfrm>
            <a:off x="601027" y="2988335"/>
            <a:ext cx="4105200" cy="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3" name="Google Shape;373;p52"/>
          <p:cNvCxnSpPr/>
          <p:nvPr/>
        </p:nvCxnSpPr>
        <p:spPr>
          <a:xfrm>
            <a:off x="2653665" y="1371600"/>
            <a:ext cx="0" cy="3345600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" name="Google Shape;374;p52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</a:t>
            </a:r>
            <a:endParaRPr/>
          </a:p>
        </p:txBody>
      </p:sp>
      <p:sp>
        <p:nvSpPr>
          <p:cNvPr id="375" name="Google Shape;375;p52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3">
            <a:alphaModFix/>
          </a:blip>
          <a:srcRect b="0" l="0" r="0" t="8181"/>
          <a:stretch/>
        </p:blipFill>
        <p:spPr>
          <a:xfrm>
            <a:off x="586675" y="3193137"/>
            <a:ext cx="1900800" cy="1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4">
            <a:alphaModFix/>
          </a:blip>
          <a:srcRect b="9" l="0" r="0" t="9081"/>
          <a:stretch/>
        </p:blipFill>
        <p:spPr>
          <a:xfrm>
            <a:off x="586675" y="1488375"/>
            <a:ext cx="1900801" cy="12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874" y="1481800"/>
            <a:ext cx="1775146" cy="1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2"/>
          <p:cNvPicPr preferRelativeResize="0"/>
          <p:nvPr/>
        </p:nvPicPr>
        <p:blipFill rotWithShape="1">
          <a:blip r:embed="rId6">
            <a:alphaModFix/>
          </a:blip>
          <a:srcRect b="0" l="1263" r="0" t="1176"/>
          <a:stretch/>
        </p:blipFill>
        <p:spPr>
          <a:xfrm>
            <a:off x="2819875" y="3186550"/>
            <a:ext cx="1481782" cy="13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2"/>
          <p:cNvPicPr preferRelativeResize="0"/>
          <p:nvPr/>
        </p:nvPicPr>
        <p:blipFill rotWithShape="1">
          <a:blip r:embed="rId7">
            <a:alphaModFix/>
          </a:blip>
          <a:srcRect b="0" l="21457" r="0" t="0"/>
          <a:stretch/>
        </p:blipFill>
        <p:spPr>
          <a:xfrm>
            <a:off x="5199825" y="1402788"/>
            <a:ext cx="3224327" cy="14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4875" y="3074800"/>
            <a:ext cx="1426625" cy="14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70"/>
          <p:cNvGrpSpPr/>
          <p:nvPr/>
        </p:nvGrpSpPr>
        <p:grpSpPr>
          <a:xfrm>
            <a:off x="1487914" y="3764756"/>
            <a:ext cx="1039005" cy="0"/>
            <a:chOff x="10051589" y="8589711"/>
            <a:chExt cx="2770680" cy="0"/>
          </a:xfrm>
        </p:grpSpPr>
        <p:cxnSp>
          <p:nvCxnSpPr>
            <p:cNvPr id="856" name="Google Shape;856;p70"/>
            <p:cNvCxnSpPr/>
            <p:nvPr/>
          </p:nvCxnSpPr>
          <p:spPr>
            <a:xfrm>
              <a:off x="10051589" y="8589711"/>
              <a:ext cx="13854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70"/>
            <p:cNvCxnSpPr/>
            <p:nvPr/>
          </p:nvCxnSpPr>
          <p:spPr>
            <a:xfrm>
              <a:off x="11436869" y="8589711"/>
              <a:ext cx="13854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58" name="Google Shape;858;p70"/>
          <p:cNvSpPr txBox="1"/>
          <p:nvPr/>
        </p:nvSpPr>
        <p:spPr>
          <a:xfrm>
            <a:off x="4262438" y="989015"/>
            <a:ext cx="425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rgbClr val="0082FF"/>
                </a:solidFill>
              </a:rPr>
              <a:t>React Three Drei</a:t>
            </a:r>
            <a:endParaRPr sz="500">
              <a:solidFill>
                <a:srgbClr val="0082FF"/>
              </a:solidFill>
            </a:endParaRPr>
          </a:p>
        </p:txBody>
      </p:sp>
      <p:sp>
        <p:nvSpPr>
          <p:cNvPr id="859" name="Google Shape;859;p70"/>
          <p:cNvSpPr txBox="1"/>
          <p:nvPr/>
        </p:nvSpPr>
        <p:spPr>
          <a:xfrm>
            <a:off x="4262438" y="3550056"/>
            <a:ext cx="425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https://www.npmjs.com/package/@react-three/drei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4"/>
              </a:rPr>
              <a:t>https://github.com/pmndrs/drei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60" name="Google Shape;860;p70"/>
          <p:cNvSpPr txBox="1"/>
          <p:nvPr/>
        </p:nvSpPr>
        <p:spPr>
          <a:xfrm>
            <a:off x="4262438" y="1801958"/>
            <a:ext cx="425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React Three Fiber에 추가하여 다양한 기능 제공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더 쉽고 빠르게 기능 사용 가능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61" name="Google Shape;861;p70"/>
          <p:cNvGrpSpPr/>
          <p:nvPr/>
        </p:nvGrpSpPr>
        <p:grpSpPr>
          <a:xfrm>
            <a:off x="-78324" y="1413513"/>
            <a:ext cx="4002324" cy="1904025"/>
            <a:chOff x="-375224" y="1509175"/>
            <a:chExt cx="4002324" cy="1904025"/>
          </a:xfrm>
        </p:grpSpPr>
        <p:pic>
          <p:nvPicPr>
            <p:cNvPr id="862" name="Google Shape;862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9125" y="1545200"/>
              <a:ext cx="1867975" cy="186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375224" y="1509175"/>
              <a:ext cx="2694375" cy="1904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86670"/>
            </a:schemeClr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1"/>
          <p:cNvSpPr txBox="1"/>
          <p:nvPr/>
        </p:nvSpPr>
        <p:spPr>
          <a:xfrm>
            <a:off x="989671" y="1994669"/>
            <a:ext cx="659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b="1" lang="k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03-</a:t>
            </a:r>
            <a:r>
              <a:rPr b="1" lang="ko" sz="3800">
                <a:solidFill>
                  <a:schemeClr val="lt1"/>
                </a:solidFill>
              </a:rPr>
              <a:t>HOW TO USE</a:t>
            </a:r>
            <a:endParaRPr b="1" sz="3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b="1" lang="ko" sz="3800">
                <a:solidFill>
                  <a:schemeClr val="lt1"/>
                </a:solidFill>
              </a:rPr>
              <a:t>THREE.JS ON REACT 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71"/>
          <p:cNvGrpSpPr/>
          <p:nvPr/>
        </p:nvGrpSpPr>
        <p:grpSpPr>
          <a:xfrm>
            <a:off x="14" y="2250037"/>
            <a:ext cx="628658" cy="57150"/>
            <a:chOff x="3244850" y="3002280"/>
            <a:chExt cx="1752600" cy="152400"/>
          </a:xfrm>
        </p:grpSpPr>
        <p:sp>
          <p:nvSpPr>
            <p:cNvPr id="872" name="Google Shape;872;p71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2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</p:txBody>
      </p:sp>
      <p:sp>
        <p:nvSpPr>
          <p:cNvPr id="879" name="Google Shape;879;p72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</p:txBody>
      </p:sp>
      <p:grpSp>
        <p:nvGrpSpPr>
          <p:cNvPr id="880" name="Google Shape;880;p72"/>
          <p:cNvGrpSpPr/>
          <p:nvPr/>
        </p:nvGrpSpPr>
        <p:grpSpPr>
          <a:xfrm>
            <a:off x="611500" y="1448429"/>
            <a:ext cx="6515220" cy="847096"/>
            <a:chOff x="611500" y="1296029"/>
            <a:chExt cx="6515220" cy="847096"/>
          </a:xfrm>
        </p:grpSpPr>
        <p:grpSp>
          <p:nvGrpSpPr>
            <p:cNvPr id="881" name="Google Shape;881;p72"/>
            <p:cNvGrpSpPr/>
            <p:nvPr/>
          </p:nvGrpSpPr>
          <p:grpSpPr>
            <a:xfrm>
              <a:off x="611500" y="1296029"/>
              <a:ext cx="6515220" cy="279712"/>
              <a:chOff x="628650" y="1219829"/>
              <a:chExt cx="6515220" cy="279712"/>
            </a:xfrm>
          </p:grpSpPr>
          <p:sp>
            <p:nvSpPr>
              <p:cNvPr id="882" name="Google Shape;882;p72"/>
              <p:cNvSpPr/>
              <p:nvPr/>
            </p:nvSpPr>
            <p:spPr>
              <a:xfrm>
                <a:off x="628650" y="1219829"/>
                <a:ext cx="286383" cy="269590"/>
              </a:xfrm>
              <a:custGeom>
                <a:rect b="b" l="l" r="r" t="t"/>
                <a:pathLst>
                  <a:path extrusionOk="0" h="2770" w="2943">
                    <a:moveTo>
                      <a:pt x="2881" y="367"/>
                    </a:moveTo>
                    <a:cubicBezTo>
                      <a:pt x="2689" y="68"/>
                      <a:pt x="2689" y="68"/>
                      <a:pt x="2689" y="68"/>
                    </a:cubicBezTo>
                    <a:cubicBezTo>
                      <a:pt x="2663" y="28"/>
                      <a:pt x="2619" y="3"/>
                      <a:pt x="2571" y="1"/>
                    </a:cubicBezTo>
                    <a:cubicBezTo>
                      <a:pt x="2523" y="0"/>
                      <a:pt x="2478" y="21"/>
                      <a:pt x="2448" y="61"/>
                    </a:cubicBezTo>
                    <a:cubicBezTo>
                      <a:pt x="1686" y="1183"/>
                      <a:pt x="1686" y="1183"/>
                      <a:pt x="1686" y="1183"/>
                    </a:cubicBezTo>
                    <a:cubicBezTo>
                      <a:pt x="1150" y="1898"/>
                      <a:pt x="1150" y="1898"/>
                      <a:pt x="1150" y="1898"/>
                    </a:cubicBezTo>
                    <a:cubicBezTo>
                      <a:pt x="778" y="1245"/>
                      <a:pt x="778" y="1245"/>
                      <a:pt x="778" y="1245"/>
                    </a:cubicBezTo>
                    <a:cubicBezTo>
                      <a:pt x="718" y="1140"/>
                      <a:pt x="611" y="1073"/>
                      <a:pt x="491" y="1066"/>
                    </a:cubicBezTo>
                    <a:cubicBezTo>
                      <a:pt x="370" y="1058"/>
                      <a:pt x="255" y="1111"/>
                      <a:pt x="182" y="1207"/>
                    </a:cubicBezTo>
                    <a:cubicBezTo>
                      <a:pt x="152" y="1247"/>
                      <a:pt x="152" y="1247"/>
                      <a:pt x="152" y="1247"/>
                    </a:cubicBezTo>
                    <a:cubicBezTo>
                      <a:pt x="949" y="2536"/>
                      <a:pt x="949" y="2536"/>
                      <a:pt x="949" y="2536"/>
                    </a:cubicBezTo>
                    <a:cubicBezTo>
                      <a:pt x="976" y="2579"/>
                      <a:pt x="1023" y="2605"/>
                      <a:pt x="1074" y="2605"/>
                    </a:cubicBezTo>
                    <a:cubicBezTo>
                      <a:pt x="1324" y="2605"/>
                      <a:pt x="1324" y="2605"/>
                      <a:pt x="1324" y="2605"/>
                    </a:cubicBezTo>
                    <a:cubicBezTo>
                      <a:pt x="1375" y="2605"/>
                      <a:pt x="1424" y="2578"/>
                      <a:pt x="1450" y="2533"/>
                    </a:cubicBezTo>
                    <a:cubicBezTo>
                      <a:pt x="1707" y="2100"/>
                      <a:pt x="1707" y="2100"/>
                      <a:pt x="1707" y="2100"/>
                    </a:cubicBezTo>
                    <a:cubicBezTo>
                      <a:pt x="1898" y="1778"/>
                      <a:pt x="2397" y="1039"/>
                      <a:pt x="2687" y="791"/>
                    </a:cubicBezTo>
                    <a:cubicBezTo>
                      <a:pt x="2838" y="663"/>
                      <a:pt x="2838" y="663"/>
                      <a:pt x="2838" y="663"/>
                    </a:cubicBezTo>
                    <a:cubicBezTo>
                      <a:pt x="2924" y="590"/>
                      <a:pt x="2943" y="462"/>
                      <a:pt x="2881" y="367"/>
                    </a:cubicBezTo>
                    <a:close/>
                    <a:moveTo>
                      <a:pt x="2783" y="599"/>
                    </a:moveTo>
                    <a:cubicBezTo>
                      <a:pt x="2632" y="727"/>
                      <a:pt x="2632" y="727"/>
                      <a:pt x="2632" y="727"/>
                    </a:cubicBezTo>
                    <a:cubicBezTo>
                      <a:pt x="2331" y="984"/>
                      <a:pt x="1834" y="1720"/>
                      <a:pt x="1634" y="2057"/>
                    </a:cubicBezTo>
                    <a:cubicBezTo>
                      <a:pt x="1378" y="2490"/>
                      <a:pt x="1378" y="2490"/>
                      <a:pt x="1378" y="2490"/>
                    </a:cubicBezTo>
                    <a:cubicBezTo>
                      <a:pt x="1366" y="2509"/>
                      <a:pt x="1346" y="2521"/>
                      <a:pt x="1324" y="2521"/>
                    </a:cubicBezTo>
                    <a:cubicBezTo>
                      <a:pt x="1074" y="2521"/>
                      <a:pt x="1074" y="2521"/>
                      <a:pt x="1074" y="2521"/>
                    </a:cubicBezTo>
                    <a:cubicBezTo>
                      <a:pt x="1053" y="2521"/>
                      <a:pt x="1032" y="2509"/>
                      <a:pt x="1021" y="2491"/>
                    </a:cubicBezTo>
                    <a:cubicBezTo>
                      <a:pt x="254" y="1252"/>
                      <a:pt x="254" y="1252"/>
                      <a:pt x="254" y="1252"/>
                    </a:cubicBezTo>
                    <a:cubicBezTo>
                      <a:pt x="310" y="1182"/>
                      <a:pt x="396" y="1144"/>
                      <a:pt x="485" y="1150"/>
                    </a:cubicBezTo>
                    <a:cubicBezTo>
                      <a:pt x="577" y="1156"/>
                      <a:pt x="659" y="1207"/>
                      <a:pt x="705" y="1287"/>
                    </a:cubicBezTo>
                    <a:cubicBezTo>
                      <a:pt x="1140" y="2052"/>
                      <a:pt x="1140" y="2052"/>
                      <a:pt x="1140" y="2052"/>
                    </a:cubicBezTo>
                    <a:cubicBezTo>
                      <a:pt x="1755" y="1233"/>
                      <a:pt x="1755" y="1233"/>
                      <a:pt x="1755" y="1233"/>
                    </a:cubicBezTo>
                    <a:cubicBezTo>
                      <a:pt x="2517" y="110"/>
                      <a:pt x="2517" y="110"/>
                      <a:pt x="2517" y="110"/>
                    </a:cubicBezTo>
                    <a:cubicBezTo>
                      <a:pt x="2529" y="94"/>
                      <a:pt x="2549" y="85"/>
                      <a:pt x="2568" y="86"/>
                    </a:cubicBezTo>
                    <a:cubicBezTo>
                      <a:pt x="2589" y="86"/>
                      <a:pt x="2607" y="97"/>
                      <a:pt x="2618" y="114"/>
                    </a:cubicBezTo>
                    <a:cubicBezTo>
                      <a:pt x="2810" y="412"/>
                      <a:pt x="2810" y="412"/>
                      <a:pt x="2810" y="412"/>
                    </a:cubicBezTo>
                    <a:cubicBezTo>
                      <a:pt x="2849" y="472"/>
                      <a:pt x="2837" y="553"/>
                      <a:pt x="2783" y="599"/>
                    </a:cubicBezTo>
                    <a:close/>
                    <a:moveTo>
                      <a:pt x="2110" y="1759"/>
                    </a:moveTo>
                    <a:cubicBezTo>
                      <a:pt x="2110" y="2612"/>
                      <a:pt x="2110" y="2612"/>
                      <a:pt x="2110" y="2612"/>
                    </a:cubicBezTo>
                    <a:cubicBezTo>
                      <a:pt x="2110" y="2699"/>
                      <a:pt x="2039" y="2770"/>
                      <a:pt x="1951" y="2770"/>
                    </a:cubicBezTo>
                    <a:cubicBezTo>
                      <a:pt x="158" y="2770"/>
                      <a:pt x="158" y="2770"/>
                      <a:pt x="158" y="2770"/>
                    </a:cubicBezTo>
                    <a:cubicBezTo>
                      <a:pt x="71" y="2770"/>
                      <a:pt x="0" y="2699"/>
                      <a:pt x="0" y="2612"/>
                    </a:cubicBezTo>
                    <a:cubicBezTo>
                      <a:pt x="0" y="945"/>
                      <a:pt x="0" y="945"/>
                      <a:pt x="0" y="945"/>
                    </a:cubicBezTo>
                    <a:cubicBezTo>
                      <a:pt x="0" y="858"/>
                      <a:pt x="71" y="787"/>
                      <a:pt x="158" y="787"/>
                    </a:cubicBezTo>
                    <a:cubicBezTo>
                      <a:pt x="1753" y="787"/>
                      <a:pt x="1753" y="787"/>
                      <a:pt x="1753" y="787"/>
                    </a:cubicBezTo>
                    <a:cubicBezTo>
                      <a:pt x="1777" y="787"/>
                      <a:pt x="1796" y="806"/>
                      <a:pt x="1796" y="829"/>
                    </a:cubicBezTo>
                    <a:cubicBezTo>
                      <a:pt x="1796" y="852"/>
                      <a:pt x="1777" y="871"/>
                      <a:pt x="1753" y="871"/>
                    </a:cubicBezTo>
                    <a:cubicBezTo>
                      <a:pt x="158" y="871"/>
                      <a:pt x="158" y="871"/>
                      <a:pt x="158" y="871"/>
                    </a:cubicBezTo>
                    <a:cubicBezTo>
                      <a:pt x="118" y="871"/>
                      <a:pt x="85" y="904"/>
                      <a:pt x="85" y="945"/>
                    </a:cubicBezTo>
                    <a:cubicBezTo>
                      <a:pt x="85" y="2612"/>
                      <a:pt x="85" y="2612"/>
                      <a:pt x="85" y="2612"/>
                    </a:cubicBezTo>
                    <a:cubicBezTo>
                      <a:pt x="85" y="2652"/>
                      <a:pt x="118" y="2685"/>
                      <a:pt x="158" y="2685"/>
                    </a:cubicBezTo>
                    <a:cubicBezTo>
                      <a:pt x="1951" y="2685"/>
                      <a:pt x="1951" y="2685"/>
                      <a:pt x="1951" y="2685"/>
                    </a:cubicBezTo>
                    <a:cubicBezTo>
                      <a:pt x="1992" y="2685"/>
                      <a:pt x="2025" y="2652"/>
                      <a:pt x="2025" y="2612"/>
                    </a:cubicBezTo>
                    <a:cubicBezTo>
                      <a:pt x="2025" y="1759"/>
                      <a:pt x="2025" y="1759"/>
                      <a:pt x="2025" y="1759"/>
                    </a:cubicBezTo>
                    <a:cubicBezTo>
                      <a:pt x="2025" y="1736"/>
                      <a:pt x="2044" y="1717"/>
                      <a:pt x="2067" y="1717"/>
                    </a:cubicBezTo>
                    <a:cubicBezTo>
                      <a:pt x="2091" y="1717"/>
                      <a:pt x="2110" y="1736"/>
                      <a:pt x="2110" y="17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72"/>
              <p:cNvSpPr txBox="1"/>
              <p:nvPr/>
            </p:nvSpPr>
            <p:spPr>
              <a:xfrm>
                <a:off x="1055670" y="1284141"/>
                <a:ext cx="60882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Create React App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4" name="Google Shape;884;p72"/>
            <p:cNvSpPr/>
            <p:nvPr/>
          </p:nvSpPr>
          <p:spPr>
            <a:xfrm>
              <a:off x="1011225" y="1685625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npx create-react-app my-app --template typescript</a:t>
              </a:r>
              <a:endParaRPr/>
            </a:p>
          </p:txBody>
        </p:sp>
      </p:grpSp>
      <p:grpSp>
        <p:nvGrpSpPr>
          <p:cNvPr id="885" name="Google Shape;885;p72"/>
          <p:cNvGrpSpPr/>
          <p:nvPr/>
        </p:nvGrpSpPr>
        <p:grpSpPr>
          <a:xfrm>
            <a:off x="611500" y="2720179"/>
            <a:ext cx="6515220" cy="1866121"/>
            <a:chOff x="611500" y="2948779"/>
            <a:chExt cx="6515220" cy="1866121"/>
          </a:xfrm>
        </p:grpSpPr>
        <p:grpSp>
          <p:nvGrpSpPr>
            <p:cNvPr id="886" name="Google Shape;886;p72"/>
            <p:cNvGrpSpPr/>
            <p:nvPr/>
          </p:nvGrpSpPr>
          <p:grpSpPr>
            <a:xfrm>
              <a:off x="611500" y="2948779"/>
              <a:ext cx="6515220" cy="279712"/>
              <a:chOff x="611500" y="2415379"/>
              <a:chExt cx="6515220" cy="279712"/>
            </a:xfrm>
          </p:grpSpPr>
          <p:sp>
            <p:nvSpPr>
              <p:cNvPr id="887" name="Google Shape;887;p72"/>
              <p:cNvSpPr/>
              <p:nvPr/>
            </p:nvSpPr>
            <p:spPr>
              <a:xfrm>
                <a:off x="611500" y="2415379"/>
                <a:ext cx="286383" cy="269590"/>
              </a:xfrm>
              <a:custGeom>
                <a:rect b="b" l="l" r="r" t="t"/>
                <a:pathLst>
                  <a:path extrusionOk="0" h="2770" w="2943">
                    <a:moveTo>
                      <a:pt x="2881" y="367"/>
                    </a:moveTo>
                    <a:cubicBezTo>
                      <a:pt x="2689" y="68"/>
                      <a:pt x="2689" y="68"/>
                      <a:pt x="2689" y="68"/>
                    </a:cubicBezTo>
                    <a:cubicBezTo>
                      <a:pt x="2663" y="28"/>
                      <a:pt x="2619" y="3"/>
                      <a:pt x="2571" y="1"/>
                    </a:cubicBezTo>
                    <a:cubicBezTo>
                      <a:pt x="2523" y="0"/>
                      <a:pt x="2478" y="21"/>
                      <a:pt x="2448" y="61"/>
                    </a:cubicBezTo>
                    <a:cubicBezTo>
                      <a:pt x="1686" y="1183"/>
                      <a:pt x="1686" y="1183"/>
                      <a:pt x="1686" y="1183"/>
                    </a:cubicBezTo>
                    <a:cubicBezTo>
                      <a:pt x="1150" y="1898"/>
                      <a:pt x="1150" y="1898"/>
                      <a:pt x="1150" y="1898"/>
                    </a:cubicBezTo>
                    <a:cubicBezTo>
                      <a:pt x="778" y="1245"/>
                      <a:pt x="778" y="1245"/>
                      <a:pt x="778" y="1245"/>
                    </a:cubicBezTo>
                    <a:cubicBezTo>
                      <a:pt x="718" y="1140"/>
                      <a:pt x="611" y="1073"/>
                      <a:pt x="491" y="1066"/>
                    </a:cubicBezTo>
                    <a:cubicBezTo>
                      <a:pt x="370" y="1058"/>
                      <a:pt x="255" y="1111"/>
                      <a:pt x="182" y="1207"/>
                    </a:cubicBezTo>
                    <a:cubicBezTo>
                      <a:pt x="152" y="1247"/>
                      <a:pt x="152" y="1247"/>
                      <a:pt x="152" y="1247"/>
                    </a:cubicBezTo>
                    <a:cubicBezTo>
                      <a:pt x="949" y="2536"/>
                      <a:pt x="949" y="2536"/>
                      <a:pt x="949" y="2536"/>
                    </a:cubicBezTo>
                    <a:cubicBezTo>
                      <a:pt x="976" y="2579"/>
                      <a:pt x="1023" y="2605"/>
                      <a:pt x="1074" y="2605"/>
                    </a:cubicBezTo>
                    <a:cubicBezTo>
                      <a:pt x="1324" y="2605"/>
                      <a:pt x="1324" y="2605"/>
                      <a:pt x="1324" y="2605"/>
                    </a:cubicBezTo>
                    <a:cubicBezTo>
                      <a:pt x="1375" y="2605"/>
                      <a:pt x="1424" y="2578"/>
                      <a:pt x="1450" y="2533"/>
                    </a:cubicBezTo>
                    <a:cubicBezTo>
                      <a:pt x="1707" y="2100"/>
                      <a:pt x="1707" y="2100"/>
                      <a:pt x="1707" y="2100"/>
                    </a:cubicBezTo>
                    <a:cubicBezTo>
                      <a:pt x="1898" y="1778"/>
                      <a:pt x="2397" y="1039"/>
                      <a:pt x="2687" y="791"/>
                    </a:cubicBezTo>
                    <a:cubicBezTo>
                      <a:pt x="2838" y="663"/>
                      <a:pt x="2838" y="663"/>
                      <a:pt x="2838" y="663"/>
                    </a:cubicBezTo>
                    <a:cubicBezTo>
                      <a:pt x="2924" y="590"/>
                      <a:pt x="2943" y="462"/>
                      <a:pt x="2881" y="367"/>
                    </a:cubicBezTo>
                    <a:close/>
                    <a:moveTo>
                      <a:pt x="2783" y="599"/>
                    </a:moveTo>
                    <a:cubicBezTo>
                      <a:pt x="2632" y="727"/>
                      <a:pt x="2632" y="727"/>
                      <a:pt x="2632" y="727"/>
                    </a:cubicBezTo>
                    <a:cubicBezTo>
                      <a:pt x="2331" y="984"/>
                      <a:pt x="1834" y="1720"/>
                      <a:pt x="1634" y="2057"/>
                    </a:cubicBezTo>
                    <a:cubicBezTo>
                      <a:pt x="1378" y="2490"/>
                      <a:pt x="1378" y="2490"/>
                      <a:pt x="1378" y="2490"/>
                    </a:cubicBezTo>
                    <a:cubicBezTo>
                      <a:pt x="1366" y="2509"/>
                      <a:pt x="1346" y="2521"/>
                      <a:pt x="1324" y="2521"/>
                    </a:cubicBezTo>
                    <a:cubicBezTo>
                      <a:pt x="1074" y="2521"/>
                      <a:pt x="1074" y="2521"/>
                      <a:pt x="1074" y="2521"/>
                    </a:cubicBezTo>
                    <a:cubicBezTo>
                      <a:pt x="1053" y="2521"/>
                      <a:pt x="1032" y="2509"/>
                      <a:pt x="1021" y="2491"/>
                    </a:cubicBezTo>
                    <a:cubicBezTo>
                      <a:pt x="254" y="1252"/>
                      <a:pt x="254" y="1252"/>
                      <a:pt x="254" y="1252"/>
                    </a:cubicBezTo>
                    <a:cubicBezTo>
                      <a:pt x="310" y="1182"/>
                      <a:pt x="396" y="1144"/>
                      <a:pt x="485" y="1150"/>
                    </a:cubicBezTo>
                    <a:cubicBezTo>
                      <a:pt x="577" y="1156"/>
                      <a:pt x="659" y="1207"/>
                      <a:pt x="705" y="1287"/>
                    </a:cubicBezTo>
                    <a:cubicBezTo>
                      <a:pt x="1140" y="2052"/>
                      <a:pt x="1140" y="2052"/>
                      <a:pt x="1140" y="2052"/>
                    </a:cubicBezTo>
                    <a:cubicBezTo>
                      <a:pt x="1755" y="1233"/>
                      <a:pt x="1755" y="1233"/>
                      <a:pt x="1755" y="1233"/>
                    </a:cubicBezTo>
                    <a:cubicBezTo>
                      <a:pt x="2517" y="110"/>
                      <a:pt x="2517" y="110"/>
                      <a:pt x="2517" y="110"/>
                    </a:cubicBezTo>
                    <a:cubicBezTo>
                      <a:pt x="2529" y="94"/>
                      <a:pt x="2549" y="85"/>
                      <a:pt x="2568" y="86"/>
                    </a:cubicBezTo>
                    <a:cubicBezTo>
                      <a:pt x="2589" y="86"/>
                      <a:pt x="2607" y="97"/>
                      <a:pt x="2618" y="114"/>
                    </a:cubicBezTo>
                    <a:cubicBezTo>
                      <a:pt x="2810" y="412"/>
                      <a:pt x="2810" y="412"/>
                      <a:pt x="2810" y="412"/>
                    </a:cubicBezTo>
                    <a:cubicBezTo>
                      <a:pt x="2849" y="472"/>
                      <a:pt x="2837" y="553"/>
                      <a:pt x="2783" y="599"/>
                    </a:cubicBezTo>
                    <a:close/>
                    <a:moveTo>
                      <a:pt x="2110" y="1759"/>
                    </a:moveTo>
                    <a:cubicBezTo>
                      <a:pt x="2110" y="2612"/>
                      <a:pt x="2110" y="2612"/>
                      <a:pt x="2110" y="2612"/>
                    </a:cubicBezTo>
                    <a:cubicBezTo>
                      <a:pt x="2110" y="2699"/>
                      <a:pt x="2039" y="2770"/>
                      <a:pt x="1951" y="2770"/>
                    </a:cubicBezTo>
                    <a:cubicBezTo>
                      <a:pt x="158" y="2770"/>
                      <a:pt x="158" y="2770"/>
                      <a:pt x="158" y="2770"/>
                    </a:cubicBezTo>
                    <a:cubicBezTo>
                      <a:pt x="71" y="2770"/>
                      <a:pt x="0" y="2699"/>
                      <a:pt x="0" y="2612"/>
                    </a:cubicBezTo>
                    <a:cubicBezTo>
                      <a:pt x="0" y="945"/>
                      <a:pt x="0" y="945"/>
                      <a:pt x="0" y="945"/>
                    </a:cubicBezTo>
                    <a:cubicBezTo>
                      <a:pt x="0" y="858"/>
                      <a:pt x="71" y="787"/>
                      <a:pt x="158" y="787"/>
                    </a:cubicBezTo>
                    <a:cubicBezTo>
                      <a:pt x="1753" y="787"/>
                      <a:pt x="1753" y="787"/>
                      <a:pt x="1753" y="787"/>
                    </a:cubicBezTo>
                    <a:cubicBezTo>
                      <a:pt x="1777" y="787"/>
                      <a:pt x="1796" y="806"/>
                      <a:pt x="1796" y="829"/>
                    </a:cubicBezTo>
                    <a:cubicBezTo>
                      <a:pt x="1796" y="852"/>
                      <a:pt x="1777" y="871"/>
                      <a:pt x="1753" y="871"/>
                    </a:cubicBezTo>
                    <a:cubicBezTo>
                      <a:pt x="158" y="871"/>
                      <a:pt x="158" y="871"/>
                      <a:pt x="158" y="871"/>
                    </a:cubicBezTo>
                    <a:cubicBezTo>
                      <a:pt x="118" y="871"/>
                      <a:pt x="85" y="904"/>
                      <a:pt x="85" y="945"/>
                    </a:cubicBezTo>
                    <a:cubicBezTo>
                      <a:pt x="85" y="2612"/>
                      <a:pt x="85" y="2612"/>
                      <a:pt x="85" y="2612"/>
                    </a:cubicBezTo>
                    <a:cubicBezTo>
                      <a:pt x="85" y="2652"/>
                      <a:pt x="118" y="2685"/>
                      <a:pt x="158" y="2685"/>
                    </a:cubicBezTo>
                    <a:cubicBezTo>
                      <a:pt x="1951" y="2685"/>
                      <a:pt x="1951" y="2685"/>
                      <a:pt x="1951" y="2685"/>
                    </a:cubicBezTo>
                    <a:cubicBezTo>
                      <a:pt x="1992" y="2685"/>
                      <a:pt x="2025" y="2652"/>
                      <a:pt x="2025" y="2612"/>
                    </a:cubicBezTo>
                    <a:cubicBezTo>
                      <a:pt x="2025" y="1759"/>
                      <a:pt x="2025" y="1759"/>
                      <a:pt x="2025" y="1759"/>
                    </a:cubicBezTo>
                    <a:cubicBezTo>
                      <a:pt x="2025" y="1736"/>
                      <a:pt x="2044" y="1717"/>
                      <a:pt x="2067" y="1717"/>
                    </a:cubicBezTo>
                    <a:cubicBezTo>
                      <a:pt x="2091" y="1717"/>
                      <a:pt x="2110" y="1736"/>
                      <a:pt x="2110" y="17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72"/>
              <p:cNvSpPr txBox="1"/>
              <p:nvPr/>
            </p:nvSpPr>
            <p:spPr>
              <a:xfrm>
                <a:off x="1038520" y="2479691"/>
                <a:ext cx="60882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Install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72"/>
            <p:cNvSpPr/>
            <p:nvPr/>
          </p:nvSpPr>
          <p:spPr>
            <a:xfrm>
              <a:off x="1011225" y="3298250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npm install three</a:t>
              </a:r>
              <a:endParaRPr/>
            </a:p>
          </p:txBody>
        </p:sp>
        <p:sp>
          <p:nvSpPr>
            <p:cNvPr id="890" name="Google Shape;890;p72"/>
            <p:cNvSpPr/>
            <p:nvPr/>
          </p:nvSpPr>
          <p:spPr>
            <a:xfrm>
              <a:off x="1011225" y="3827825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npm install three @react-three/fiber</a:t>
              </a:r>
              <a:endParaRPr sz="11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1" name="Google Shape;891;p72"/>
            <p:cNvSpPr/>
            <p:nvPr/>
          </p:nvSpPr>
          <p:spPr>
            <a:xfrm>
              <a:off x="1011225" y="4357400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npm install @react-three/drei</a:t>
              </a:r>
              <a:endParaRPr sz="11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3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7" name="Google Shape;897;p73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898" name="Google Shape;898;p73"/>
          <p:cNvGrpSpPr/>
          <p:nvPr/>
        </p:nvGrpSpPr>
        <p:grpSpPr>
          <a:xfrm>
            <a:off x="611500" y="1067429"/>
            <a:ext cx="6515220" cy="847096"/>
            <a:chOff x="611500" y="1296029"/>
            <a:chExt cx="6515220" cy="847096"/>
          </a:xfrm>
        </p:grpSpPr>
        <p:grpSp>
          <p:nvGrpSpPr>
            <p:cNvPr id="899" name="Google Shape;899;p73"/>
            <p:cNvGrpSpPr/>
            <p:nvPr/>
          </p:nvGrpSpPr>
          <p:grpSpPr>
            <a:xfrm>
              <a:off x="611500" y="1296029"/>
              <a:ext cx="6515220" cy="279712"/>
              <a:chOff x="628650" y="1219829"/>
              <a:chExt cx="6515220" cy="279712"/>
            </a:xfrm>
          </p:grpSpPr>
          <p:sp>
            <p:nvSpPr>
              <p:cNvPr id="900" name="Google Shape;900;p73"/>
              <p:cNvSpPr/>
              <p:nvPr/>
            </p:nvSpPr>
            <p:spPr>
              <a:xfrm>
                <a:off x="628650" y="1219829"/>
                <a:ext cx="286383" cy="269590"/>
              </a:xfrm>
              <a:custGeom>
                <a:rect b="b" l="l" r="r" t="t"/>
                <a:pathLst>
                  <a:path extrusionOk="0" h="2770" w="2943">
                    <a:moveTo>
                      <a:pt x="2881" y="367"/>
                    </a:moveTo>
                    <a:cubicBezTo>
                      <a:pt x="2689" y="68"/>
                      <a:pt x="2689" y="68"/>
                      <a:pt x="2689" y="68"/>
                    </a:cubicBezTo>
                    <a:cubicBezTo>
                      <a:pt x="2663" y="28"/>
                      <a:pt x="2619" y="3"/>
                      <a:pt x="2571" y="1"/>
                    </a:cubicBezTo>
                    <a:cubicBezTo>
                      <a:pt x="2523" y="0"/>
                      <a:pt x="2478" y="21"/>
                      <a:pt x="2448" y="61"/>
                    </a:cubicBezTo>
                    <a:cubicBezTo>
                      <a:pt x="1686" y="1183"/>
                      <a:pt x="1686" y="1183"/>
                      <a:pt x="1686" y="1183"/>
                    </a:cubicBezTo>
                    <a:cubicBezTo>
                      <a:pt x="1150" y="1898"/>
                      <a:pt x="1150" y="1898"/>
                      <a:pt x="1150" y="1898"/>
                    </a:cubicBezTo>
                    <a:cubicBezTo>
                      <a:pt x="778" y="1245"/>
                      <a:pt x="778" y="1245"/>
                      <a:pt x="778" y="1245"/>
                    </a:cubicBezTo>
                    <a:cubicBezTo>
                      <a:pt x="718" y="1140"/>
                      <a:pt x="611" y="1073"/>
                      <a:pt x="491" y="1066"/>
                    </a:cubicBezTo>
                    <a:cubicBezTo>
                      <a:pt x="370" y="1058"/>
                      <a:pt x="255" y="1111"/>
                      <a:pt x="182" y="1207"/>
                    </a:cubicBezTo>
                    <a:cubicBezTo>
                      <a:pt x="152" y="1247"/>
                      <a:pt x="152" y="1247"/>
                      <a:pt x="152" y="1247"/>
                    </a:cubicBezTo>
                    <a:cubicBezTo>
                      <a:pt x="949" y="2536"/>
                      <a:pt x="949" y="2536"/>
                      <a:pt x="949" y="2536"/>
                    </a:cubicBezTo>
                    <a:cubicBezTo>
                      <a:pt x="976" y="2579"/>
                      <a:pt x="1023" y="2605"/>
                      <a:pt x="1074" y="2605"/>
                    </a:cubicBezTo>
                    <a:cubicBezTo>
                      <a:pt x="1324" y="2605"/>
                      <a:pt x="1324" y="2605"/>
                      <a:pt x="1324" y="2605"/>
                    </a:cubicBezTo>
                    <a:cubicBezTo>
                      <a:pt x="1375" y="2605"/>
                      <a:pt x="1424" y="2578"/>
                      <a:pt x="1450" y="2533"/>
                    </a:cubicBezTo>
                    <a:cubicBezTo>
                      <a:pt x="1707" y="2100"/>
                      <a:pt x="1707" y="2100"/>
                      <a:pt x="1707" y="2100"/>
                    </a:cubicBezTo>
                    <a:cubicBezTo>
                      <a:pt x="1898" y="1778"/>
                      <a:pt x="2397" y="1039"/>
                      <a:pt x="2687" y="791"/>
                    </a:cubicBezTo>
                    <a:cubicBezTo>
                      <a:pt x="2838" y="663"/>
                      <a:pt x="2838" y="663"/>
                      <a:pt x="2838" y="663"/>
                    </a:cubicBezTo>
                    <a:cubicBezTo>
                      <a:pt x="2924" y="590"/>
                      <a:pt x="2943" y="462"/>
                      <a:pt x="2881" y="367"/>
                    </a:cubicBezTo>
                    <a:close/>
                    <a:moveTo>
                      <a:pt x="2783" y="599"/>
                    </a:moveTo>
                    <a:cubicBezTo>
                      <a:pt x="2632" y="727"/>
                      <a:pt x="2632" y="727"/>
                      <a:pt x="2632" y="727"/>
                    </a:cubicBezTo>
                    <a:cubicBezTo>
                      <a:pt x="2331" y="984"/>
                      <a:pt x="1834" y="1720"/>
                      <a:pt x="1634" y="2057"/>
                    </a:cubicBezTo>
                    <a:cubicBezTo>
                      <a:pt x="1378" y="2490"/>
                      <a:pt x="1378" y="2490"/>
                      <a:pt x="1378" y="2490"/>
                    </a:cubicBezTo>
                    <a:cubicBezTo>
                      <a:pt x="1366" y="2509"/>
                      <a:pt x="1346" y="2521"/>
                      <a:pt x="1324" y="2521"/>
                    </a:cubicBezTo>
                    <a:cubicBezTo>
                      <a:pt x="1074" y="2521"/>
                      <a:pt x="1074" y="2521"/>
                      <a:pt x="1074" y="2521"/>
                    </a:cubicBezTo>
                    <a:cubicBezTo>
                      <a:pt x="1053" y="2521"/>
                      <a:pt x="1032" y="2509"/>
                      <a:pt x="1021" y="2491"/>
                    </a:cubicBezTo>
                    <a:cubicBezTo>
                      <a:pt x="254" y="1252"/>
                      <a:pt x="254" y="1252"/>
                      <a:pt x="254" y="1252"/>
                    </a:cubicBezTo>
                    <a:cubicBezTo>
                      <a:pt x="310" y="1182"/>
                      <a:pt x="396" y="1144"/>
                      <a:pt x="485" y="1150"/>
                    </a:cubicBezTo>
                    <a:cubicBezTo>
                      <a:pt x="577" y="1156"/>
                      <a:pt x="659" y="1207"/>
                      <a:pt x="705" y="1287"/>
                    </a:cubicBezTo>
                    <a:cubicBezTo>
                      <a:pt x="1140" y="2052"/>
                      <a:pt x="1140" y="2052"/>
                      <a:pt x="1140" y="2052"/>
                    </a:cubicBezTo>
                    <a:cubicBezTo>
                      <a:pt x="1755" y="1233"/>
                      <a:pt x="1755" y="1233"/>
                      <a:pt x="1755" y="1233"/>
                    </a:cubicBezTo>
                    <a:cubicBezTo>
                      <a:pt x="2517" y="110"/>
                      <a:pt x="2517" y="110"/>
                      <a:pt x="2517" y="110"/>
                    </a:cubicBezTo>
                    <a:cubicBezTo>
                      <a:pt x="2529" y="94"/>
                      <a:pt x="2549" y="85"/>
                      <a:pt x="2568" y="86"/>
                    </a:cubicBezTo>
                    <a:cubicBezTo>
                      <a:pt x="2589" y="86"/>
                      <a:pt x="2607" y="97"/>
                      <a:pt x="2618" y="114"/>
                    </a:cubicBezTo>
                    <a:cubicBezTo>
                      <a:pt x="2810" y="412"/>
                      <a:pt x="2810" y="412"/>
                      <a:pt x="2810" y="412"/>
                    </a:cubicBezTo>
                    <a:cubicBezTo>
                      <a:pt x="2849" y="472"/>
                      <a:pt x="2837" y="553"/>
                      <a:pt x="2783" y="599"/>
                    </a:cubicBezTo>
                    <a:close/>
                    <a:moveTo>
                      <a:pt x="2110" y="1759"/>
                    </a:moveTo>
                    <a:cubicBezTo>
                      <a:pt x="2110" y="2612"/>
                      <a:pt x="2110" y="2612"/>
                      <a:pt x="2110" y="2612"/>
                    </a:cubicBezTo>
                    <a:cubicBezTo>
                      <a:pt x="2110" y="2699"/>
                      <a:pt x="2039" y="2770"/>
                      <a:pt x="1951" y="2770"/>
                    </a:cubicBezTo>
                    <a:cubicBezTo>
                      <a:pt x="158" y="2770"/>
                      <a:pt x="158" y="2770"/>
                      <a:pt x="158" y="2770"/>
                    </a:cubicBezTo>
                    <a:cubicBezTo>
                      <a:pt x="71" y="2770"/>
                      <a:pt x="0" y="2699"/>
                      <a:pt x="0" y="2612"/>
                    </a:cubicBezTo>
                    <a:cubicBezTo>
                      <a:pt x="0" y="945"/>
                      <a:pt x="0" y="945"/>
                      <a:pt x="0" y="945"/>
                    </a:cubicBezTo>
                    <a:cubicBezTo>
                      <a:pt x="0" y="858"/>
                      <a:pt x="71" y="787"/>
                      <a:pt x="158" y="787"/>
                    </a:cubicBezTo>
                    <a:cubicBezTo>
                      <a:pt x="1753" y="787"/>
                      <a:pt x="1753" y="787"/>
                      <a:pt x="1753" y="787"/>
                    </a:cubicBezTo>
                    <a:cubicBezTo>
                      <a:pt x="1777" y="787"/>
                      <a:pt x="1796" y="806"/>
                      <a:pt x="1796" y="829"/>
                    </a:cubicBezTo>
                    <a:cubicBezTo>
                      <a:pt x="1796" y="852"/>
                      <a:pt x="1777" y="871"/>
                      <a:pt x="1753" y="871"/>
                    </a:cubicBezTo>
                    <a:cubicBezTo>
                      <a:pt x="158" y="871"/>
                      <a:pt x="158" y="871"/>
                      <a:pt x="158" y="871"/>
                    </a:cubicBezTo>
                    <a:cubicBezTo>
                      <a:pt x="118" y="871"/>
                      <a:pt x="85" y="904"/>
                      <a:pt x="85" y="945"/>
                    </a:cubicBezTo>
                    <a:cubicBezTo>
                      <a:pt x="85" y="2612"/>
                      <a:pt x="85" y="2612"/>
                      <a:pt x="85" y="2612"/>
                    </a:cubicBezTo>
                    <a:cubicBezTo>
                      <a:pt x="85" y="2652"/>
                      <a:pt x="118" y="2685"/>
                      <a:pt x="158" y="2685"/>
                    </a:cubicBezTo>
                    <a:cubicBezTo>
                      <a:pt x="1951" y="2685"/>
                      <a:pt x="1951" y="2685"/>
                      <a:pt x="1951" y="2685"/>
                    </a:cubicBezTo>
                    <a:cubicBezTo>
                      <a:pt x="1992" y="2685"/>
                      <a:pt x="2025" y="2652"/>
                      <a:pt x="2025" y="2612"/>
                    </a:cubicBezTo>
                    <a:cubicBezTo>
                      <a:pt x="2025" y="1759"/>
                      <a:pt x="2025" y="1759"/>
                      <a:pt x="2025" y="1759"/>
                    </a:cubicBezTo>
                    <a:cubicBezTo>
                      <a:pt x="2025" y="1736"/>
                      <a:pt x="2044" y="1717"/>
                      <a:pt x="2067" y="1717"/>
                    </a:cubicBezTo>
                    <a:cubicBezTo>
                      <a:pt x="2091" y="1717"/>
                      <a:pt x="2110" y="1736"/>
                      <a:pt x="2110" y="17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73"/>
              <p:cNvSpPr txBox="1"/>
              <p:nvPr/>
            </p:nvSpPr>
            <p:spPr>
              <a:xfrm>
                <a:off x="1055670" y="1284141"/>
                <a:ext cx="60882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Load Image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2" name="Google Shape;902;p73"/>
            <p:cNvSpPr/>
            <p:nvPr/>
          </p:nvSpPr>
          <p:spPr>
            <a:xfrm>
              <a:off x="1011225" y="1685625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import { useLoader } from ‘@react-three/fiber’</a:t>
              </a:r>
              <a:endParaRPr/>
            </a:p>
          </p:txBody>
        </p:sp>
      </p:grpSp>
      <p:pic>
        <p:nvPicPr>
          <p:cNvPr id="903" name="Google Shape;9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0" y="1983888"/>
            <a:ext cx="3426550" cy="13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3443625"/>
            <a:ext cx="54864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600" y="1983900"/>
            <a:ext cx="2145175" cy="29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4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1" name="Google Shape;911;p74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912" name="Google Shape;912;p74"/>
          <p:cNvGrpSpPr/>
          <p:nvPr/>
        </p:nvGrpSpPr>
        <p:grpSpPr>
          <a:xfrm>
            <a:off x="611500" y="1067429"/>
            <a:ext cx="6515220" cy="279712"/>
            <a:chOff x="628650" y="1219829"/>
            <a:chExt cx="6515220" cy="279712"/>
          </a:xfrm>
        </p:grpSpPr>
        <p:sp>
          <p:nvSpPr>
            <p:cNvPr id="913" name="Google Shape;913;p74"/>
            <p:cNvSpPr/>
            <p:nvPr/>
          </p:nvSpPr>
          <p:spPr>
            <a:xfrm>
              <a:off x="628650" y="1219829"/>
              <a:ext cx="286383" cy="269590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4"/>
            <p:cNvSpPr txBox="1"/>
            <p:nvPr/>
          </p:nvSpPr>
          <p:spPr>
            <a:xfrm>
              <a:off x="1055670" y="1284141"/>
              <a:ext cx="608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Load Font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5" name="Google Shape;9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100" y="1517925"/>
            <a:ext cx="4924251" cy="5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00" y="1517925"/>
            <a:ext cx="2851150" cy="33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100" y="2877275"/>
            <a:ext cx="4924250" cy="202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5"/>
          <p:cNvSpPr/>
          <p:nvPr/>
        </p:nvSpPr>
        <p:spPr>
          <a:xfrm>
            <a:off x="2574025" y="2033325"/>
            <a:ext cx="3949500" cy="380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5"/>
          <p:cNvSpPr/>
          <p:nvPr/>
        </p:nvSpPr>
        <p:spPr>
          <a:xfrm>
            <a:off x="6523600" y="1874300"/>
            <a:ext cx="1997964" cy="700360"/>
          </a:xfrm>
          <a:custGeom>
            <a:rect b="b" l="l" r="r" t="t"/>
            <a:pathLst>
              <a:path extrusionOk="0" h="1867626" w="7010400">
                <a:moveTo>
                  <a:pt x="6078338" y="0"/>
                </a:moveTo>
                <a:cubicBezTo>
                  <a:pt x="6110728" y="0"/>
                  <a:pt x="6143118" y="11938"/>
                  <a:pt x="6166916" y="35814"/>
                </a:cubicBezTo>
                <a:cubicBezTo>
                  <a:pt x="6166916" y="35814"/>
                  <a:pt x="6166916" y="35814"/>
                  <a:pt x="6973382" y="844942"/>
                </a:cubicBezTo>
                <a:cubicBezTo>
                  <a:pt x="6997180" y="868817"/>
                  <a:pt x="7010400" y="900652"/>
                  <a:pt x="7010400" y="932487"/>
                </a:cubicBezTo>
                <a:cubicBezTo>
                  <a:pt x="7010400" y="966974"/>
                  <a:pt x="6997180" y="998809"/>
                  <a:pt x="6973382" y="1022684"/>
                </a:cubicBezTo>
                <a:cubicBezTo>
                  <a:pt x="6973382" y="1022684"/>
                  <a:pt x="6973382" y="1022684"/>
                  <a:pt x="6166916" y="1831812"/>
                </a:cubicBezTo>
                <a:cubicBezTo>
                  <a:pt x="6119322" y="1879564"/>
                  <a:pt x="6037354" y="1879564"/>
                  <a:pt x="5989758" y="1831812"/>
                </a:cubicBezTo>
                <a:cubicBezTo>
                  <a:pt x="5939520" y="1781407"/>
                  <a:pt x="5939520" y="1701821"/>
                  <a:pt x="5989758" y="1651417"/>
                </a:cubicBezTo>
                <a:cubicBezTo>
                  <a:pt x="5989758" y="1651417"/>
                  <a:pt x="5989758" y="1651417"/>
                  <a:pt x="6196002" y="1441839"/>
                </a:cubicBezTo>
                <a:cubicBezTo>
                  <a:pt x="6196002" y="1441839"/>
                  <a:pt x="6196002" y="1441839"/>
                  <a:pt x="4083328" y="1441839"/>
                </a:cubicBezTo>
                <a:cubicBezTo>
                  <a:pt x="4083328" y="1441839"/>
                  <a:pt x="4083328" y="1441839"/>
                  <a:pt x="4083328" y="1439855"/>
                </a:cubicBezTo>
                <a:lnTo>
                  <a:pt x="4083328" y="1439696"/>
                </a:lnTo>
                <a:lnTo>
                  <a:pt x="0" y="1439696"/>
                </a:lnTo>
                <a:lnTo>
                  <a:pt x="0" y="424085"/>
                </a:lnTo>
                <a:lnTo>
                  <a:pt x="6194328" y="424085"/>
                </a:lnTo>
                <a:lnTo>
                  <a:pt x="6192780" y="422512"/>
                </a:lnTo>
                <a:cubicBezTo>
                  <a:pt x="6183112" y="412688"/>
                  <a:pt x="6144442" y="373393"/>
                  <a:pt x="5989758" y="216209"/>
                </a:cubicBezTo>
                <a:cubicBezTo>
                  <a:pt x="5939520" y="165805"/>
                  <a:pt x="5939520" y="86218"/>
                  <a:pt x="5989758" y="35814"/>
                </a:cubicBezTo>
                <a:cubicBezTo>
                  <a:pt x="6013556" y="11938"/>
                  <a:pt x="6045948" y="0"/>
                  <a:pt x="6078338" y="0"/>
                </a:cubicBez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5"/>
          <p:cNvSpPr/>
          <p:nvPr/>
        </p:nvSpPr>
        <p:spPr>
          <a:xfrm>
            <a:off x="628650" y="2033325"/>
            <a:ext cx="1945386" cy="380854"/>
          </a:xfrm>
          <a:custGeom>
            <a:rect b="b" l="l" r="r" t="t"/>
            <a:pathLst>
              <a:path extrusionOk="0" h="1015611" w="7010400">
                <a:moveTo>
                  <a:pt x="272011" y="0"/>
                </a:moveTo>
                <a:lnTo>
                  <a:pt x="7010400" y="0"/>
                </a:lnTo>
                <a:lnTo>
                  <a:pt x="7010400" y="1015611"/>
                </a:lnTo>
                <a:lnTo>
                  <a:pt x="272011" y="1015611"/>
                </a:lnTo>
                <a:cubicBezTo>
                  <a:pt x="121783" y="1015611"/>
                  <a:pt x="0" y="893828"/>
                  <a:pt x="0" y="743600"/>
                </a:cubicBezTo>
                <a:lnTo>
                  <a:pt x="0" y="272011"/>
                </a:lnTo>
                <a:cubicBezTo>
                  <a:pt x="0" y="121783"/>
                  <a:pt x="121783" y="0"/>
                  <a:pt x="272011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5"/>
          <p:cNvSpPr txBox="1"/>
          <p:nvPr/>
        </p:nvSpPr>
        <p:spPr>
          <a:xfrm>
            <a:off x="735528" y="2127658"/>
            <a:ext cx="173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Download Font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5"/>
          <p:cNvSpPr txBox="1"/>
          <p:nvPr/>
        </p:nvSpPr>
        <p:spPr>
          <a:xfrm>
            <a:off x="6656790" y="2127658"/>
            <a:ext cx="173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JSON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5"/>
          <p:cNvSpPr txBox="1"/>
          <p:nvPr/>
        </p:nvSpPr>
        <p:spPr>
          <a:xfrm>
            <a:off x="3586323" y="2127658"/>
            <a:ext cx="173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TypeFace converter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75"/>
          <p:cNvGrpSpPr/>
          <p:nvPr/>
        </p:nvGrpSpPr>
        <p:grpSpPr>
          <a:xfrm>
            <a:off x="2573943" y="2668978"/>
            <a:ext cx="3949658" cy="2041674"/>
            <a:chOff x="8686800" y="6511930"/>
            <a:chExt cx="7010398" cy="5601300"/>
          </a:xfrm>
        </p:grpSpPr>
        <p:cxnSp>
          <p:nvCxnSpPr>
            <p:cNvPr id="929" name="Google Shape;929;p75"/>
            <p:cNvCxnSpPr/>
            <p:nvPr/>
          </p:nvCxnSpPr>
          <p:spPr>
            <a:xfrm>
              <a:off x="8686800" y="6511930"/>
              <a:ext cx="0" cy="5601300"/>
            </a:xfrm>
            <a:prstGeom prst="straightConnector1">
              <a:avLst/>
            </a:prstGeom>
            <a:noFill/>
            <a:ln cap="flat" cmpd="sng" w="19050">
              <a:solidFill>
                <a:srgbClr val="C1C1C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0" name="Google Shape;930;p75"/>
            <p:cNvCxnSpPr/>
            <p:nvPr/>
          </p:nvCxnSpPr>
          <p:spPr>
            <a:xfrm>
              <a:off x="15697198" y="6511930"/>
              <a:ext cx="0" cy="5601300"/>
            </a:xfrm>
            <a:prstGeom prst="straightConnector1">
              <a:avLst/>
            </a:prstGeom>
            <a:noFill/>
            <a:ln cap="flat" cmpd="sng" w="19050">
              <a:solidFill>
                <a:srgbClr val="C1C1C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31" name="Google Shape;931;p75"/>
          <p:cNvGrpSpPr/>
          <p:nvPr/>
        </p:nvGrpSpPr>
        <p:grpSpPr>
          <a:xfrm>
            <a:off x="611500" y="1067429"/>
            <a:ext cx="6515220" cy="847096"/>
            <a:chOff x="611500" y="1296029"/>
            <a:chExt cx="6515220" cy="847096"/>
          </a:xfrm>
        </p:grpSpPr>
        <p:grpSp>
          <p:nvGrpSpPr>
            <p:cNvPr id="932" name="Google Shape;932;p75"/>
            <p:cNvGrpSpPr/>
            <p:nvPr/>
          </p:nvGrpSpPr>
          <p:grpSpPr>
            <a:xfrm>
              <a:off x="611500" y="1296029"/>
              <a:ext cx="6515220" cy="279712"/>
              <a:chOff x="628650" y="1219829"/>
              <a:chExt cx="6515220" cy="279712"/>
            </a:xfrm>
          </p:grpSpPr>
          <p:sp>
            <p:nvSpPr>
              <p:cNvPr id="933" name="Google Shape;933;p75"/>
              <p:cNvSpPr/>
              <p:nvPr/>
            </p:nvSpPr>
            <p:spPr>
              <a:xfrm>
                <a:off x="628650" y="1219829"/>
                <a:ext cx="286383" cy="269590"/>
              </a:xfrm>
              <a:custGeom>
                <a:rect b="b" l="l" r="r" t="t"/>
                <a:pathLst>
                  <a:path extrusionOk="0" h="2770" w="2943">
                    <a:moveTo>
                      <a:pt x="2881" y="367"/>
                    </a:moveTo>
                    <a:cubicBezTo>
                      <a:pt x="2689" y="68"/>
                      <a:pt x="2689" y="68"/>
                      <a:pt x="2689" y="68"/>
                    </a:cubicBezTo>
                    <a:cubicBezTo>
                      <a:pt x="2663" y="28"/>
                      <a:pt x="2619" y="3"/>
                      <a:pt x="2571" y="1"/>
                    </a:cubicBezTo>
                    <a:cubicBezTo>
                      <a:pt x="2523" y="0"/>
                      <a:pt x="2478" y="21"/>
                      <a:pt x="2448" y="61"/>
                    </a:cubicBezTo>
                    <a:cubicBezTo>
                      <a:pt x="1686" y="1183"/>
                      <a:pt x="1686" y="1183"/>
                      <a:pt x="1686" y="1183"/>
                    </a:cubicBezTo>
                    <a:cubicBezTo>
                      <a:pt x="1150" y="1898"/>
                      <a:pt x="1150" y="1898"/>
                      <a:pt x="1150" y="1898"/>
                    </a:cubicBezTo>
                    <a:cubicBezTo>
                      <a:pt x="778" y="1245"/>
                      <a:pt x="778" y="1245"/>
                      <a:pt x="778" y="1245"/>
                    </a:cubicBezTo>
                    <a:cubicBezTo>
                      <a:pt x="718" y="1140"/>
                      <a:pt x="611" y="1073"/>
                      <a:pt x="491" y="1066"/>
                    </a:cubicBezTo>
                    <a:cubicBezTo>
                      <a:pt x="370" y="1058"/>
                      <a:pt x="255" y="1111"/>
                      <a:pt x="182" y="1207"/>
                    </a:cubicBezTo>
                    <a:cubicBezTo>
                      <a:pt x="152" y="1247"/>
                      <a:pt x="152" y="1247"/>
                      <a:pt x="152" y="1247"/>
                    </a:cubicBezTo>
                    <a:cubicBezTo>
                      <a:pt x="949" y="2536"/>
                      <a:pt x="949" y="2536"/>
                      <a:pt x="949" y="2536"/>
                    </a:cubicBezTo>
                    <a:cubicBezTo>
                      <a:pt x="976" y="2579"/>
                      <a:pt x="1023" y="2605"/>
                      <a:pt x="1074" y="2605"/>
                    </a:cubicBezTo>
                    <a:cubicBezTo>
                      <a:pt x="1324" y="2605"/>
                      <a:pt x="1324" y="2605"/>
                      <a:pt x="1324" y="2605"/>
                    </a:cubicBezTo>
                    <a:cubicBezTo>
                      <a:pt x="1375" y="2605"/>
                      <a:pt x="1424" y="2578"/>
                      <a:pt x="1450" y="2533"/>
                    </a:cubicBezTo>
                    <a:cubicBezTo>
                      <a:pt x="1707" y="2100"/>
                      <a:pt x="1707" y="2100"/>
                      <a:pt x="1707" y="2100"/>
                    </a:cubicBezTo>
                    <a:cubicBezTo>
                      <a:pt x="1898" y="1778"/>
                      <a:pt x="2397" y="1039"/>
                      <a:pt x="2687" y="791"/>
                    </a:cubicBezTo>
                    <a:cubicBezTo>
                      <a:pt x="2838" y="663"/>
                      <a:pt x="2838" y="663"/>
                      <a:pt x="2838" y="663"/>
                    </a:cubicBezTo>
                    <a:cubicBezTo>
                      <a:pt x="2924" y="590"/>
                      <a:pt x="2943" y="462"/>
                      <a:pt x="2881" y="367"/>
                    </a:cubicBezTo>
                    <a:close/>
                    <a:moveTo>
                      <a:pt x="2783" y="599"/>
                    </a:moveTo>
                    <a:cubicBezTo>
                      <a:pt x="2632" y="727"/>
                      <a:pt x="2632" y="727"/>
                      <a:pt x="2632" y="727"/>
                    </a:cubicBezTo>
                    <a:cubicBezTo>
                      <a:pt x="2331" y="984"/>
                      <a:pt x="1834" y="1720"/>
                      <a:pt x="1634" y="2057"/>
                    </a:cubicBezTo>
                    <a:cubicBezTo>
                      <a:pt x="1378" y="2490"/>
                      <a:pt x="1378" y="2490"/>
                      <a:pt x="1378" y="2490"/>
                    </a:cubicBezTo>
                    <a:cubicBezTo>
                      <a:pt x="1366" y="2509"/>
                      <a:pt x="1346" y="2521"/>
                      <a:pt x="1324" y="2521"/>
                    </a:cubicBezTo>
                    <a:cubicBezTo>
                      <a:pt x="1074" y="2521"/>
                      <a:pt x="1074" y="2521"/>
                      <a:pt x="1074" y="2521"/>
                    </a:cubicBezTo>
                    <a:cubicBezTo>
                      <a:pt x="1053" y="2521"/>
                      <a:pt x="1032" y="2509"/>
                      <a:pt x="1021" y="2491"/>
                    </a:cubicBezTo>
                    <a:cubicBezTo>
                      <a:pt x="254" y="1252"/>
                      <a:pt x="254" y="1252"/>
                      <a:pt x="254" y="1252"/>
                    </a:cubicBezTo>
                    <a:cubicBezTo>
                      <a:pt x="310" y="1182"/>
                      <a:pt x="396" y="1144"/>
                      <a:pt x="485" y="1150"/>
                    </a:cubicBezTo>
                    <a:cubicBezTo>
                      <a:pt x="577" y="1156"/>
                      <a:pt x="659" y="1207"/>
                      <a:pt x="705" y="1287"/>
                    </a:cubicBezTo>
                    <a:cubicBezTo>
                      <a:pt x="1140" y="2052"/>
                      <a:pt x="1140" y="2052"/>
                      <a:pt x="1140" y="2052"/>
                    </a:cubicBezTo>
                    <a:cubicBezTo>
                      <a:pt x="1755" y="1233"/>
                      <a:pt x="1755" y="1233"/>
                      <a:pt x="1755" y="1233"/>
                    </a:cubicBezTo>
                    <a:cubicBezTo>
                      <a:pt x="2517" y="110"/>
                      <a:pt x="2517" y="110"/>
                      <a:pt x="2517" y="110"/>
                    </a:cubicBezTo>
                    <a:cubicBezTo>
                      <a:pt x="2529" y="94"/>
                      <a:pt x="2549" y="85"/>
                      <a:pt x="2568" y="86"/>
                    </a:cubicBezTo>
                    <a:cubicBezTo>
                      <a:pt x="2589" y="86"/>
                      <a:pt x="2607" y="97"/>
                      <a:pt x="2618" y="114"/>
                    </a:cubicBezTo>
                    <a:cubicBezTo>
                      <a:pt x="2810" y="412"/>
                      <a:pt x="2810" y="412"/>
                      <a:pt x="2810" y="412"/>
                    </a:cubicBezTo>
                    <a:cubicBezTo>
                      <a:pt x="2849" y="472"/>
                      <a:pt x="2837" y="553"/>
                      <a:pt x="2783" y="599"/>
                    </a:cubicBezTo>
                    <a:close/>
                    <a:moveTo>
                      <a:pt x="2110" y="1759"/>
                    </a:moveTo>
                    <a:cubicBezTo>
                      <a:pt x="2110" y="2612"/>
                      <a:pt x="2110" y="2612"/>
                      <a:pt x="2110" y="2612"/>
                    </a:cubicBezTo>
                    <a:cubicBezTo>
                      <a:pt x="2110" y="2699"/>
                      <a:pt x="2039" y="2770"/>
                      <a:pt x="1951" y="2770"/>
                    </a:cubicBezTo>
                    <a:cubicBezTo>
                      <a:pt x="158" y="2770"/>
                      <a:pt x="158" y="2770"/>
                      <a:pt x="158" y="2770"/>
                    </a:cubicBezTo>
                    <a:cubicBezTo>
                      <a:pt x="71" y="2770"/>
                      <a:pt x="0" y="2699"/>
                      <a:pt x="0" y="2612"/>
                    </a:cubicBezTo>
                    <a:cubicBezTo>
                      <a:pt x="0" y="945"/>
                      <a:pt x="0" y="945"/>
                      <a:pt x="0" y="945"/>
                    </a:cubicBezTo>
                    <a:cubicBezTo>
                      <a:pt x="0" y="858"/>
                      <a:pt x="71" y="787"/>
                      <a:pt x="158" y="787"/>
                    </a:cubicBezTo>
                    <a:cubicBezTo>
                      <a:pt x="1753" y="787"/>
                      <a:pt x="1753" y="787"/>
                      <a:pt x="1753" y="787"/>
                    </a:cubicBezTo>
                    <a:cubicBezTo>
                      <a:pt x="1777" y="787"/>
                      <a:pt x="1796" y="806"/>
                      <a:pt x="1796" y="829"/>
                    </a:cubicBezTo>
                    <a:cubicBezTo>
                      <a:pt x="1796" y="852"/>
                      <a:pt x="1777" y="871"/>
                      <a:pt x="1753" y="871"/>
                    </a:cubicBezTo>
                    <a:cubicBezTo>
                      <a:pt x="158" y="871"/>
                      <a:pt x="158" y="871"/>
                      <a:pt x="158" y="871"/>
                    </a:cubicBezTo>
                    <a:cubicBezTo>
                      <a:pt x="118" y="871"/>
                      <a:pt x="85" y="904"/>
                      <a:pt x="85" y="945"/>
                    </a:cubicBezTo>
                    <a:cubicBezTo>
                      <a:pt x="85" y="2612"/>
                      <a:pt x="85" y="2612"/>
                      <a:pt x="85" y="2612"/>
                    </a:cubicBezTo>
                    <a:cubicBezTo>
                      <a:pt x="85" y="2652"/>
                      <a:pt x="118" y="2685"/>
                      <a:pt x="158" y="2685"/>
                    </a:cubicBezTo>
                    <a:cubicBezTo>
                      <a:pt x="1951" y="2685"/>
                      <a:pt x="1951" y="2685"/>
                      <a:pt x="1951" y="2685"/>
                    </a:cubicBezTo>
                    <a:cubicBezTo>
                      <a:pt x="1992" y="2685"/>
                      <a:pt x="2025" y="2652"/>
                      <a:pt x="2025" y="2612"/>
                    </a:cubicBezTo>
                    <a:cubicBezTo>
                      <a:pt x="2025" y="1759"/>
                      <a:pt x="2025" y="1759"/>
                      <a:pt x="2025" y="1759"/>
                    </a:cubicBezTo>
                    <a:cubicBezTo>
                      <a:pt x="2025" y="1736"/>
                      <a:pt x="2044" y="1717"/>
                      <a:pt x="2067" y="1717"/>
                    </a:cubicBezTo>
                    <a:cubicBezTo>
                      <a:pt x="2091" y="1717"/>
                      <a:pt x="2110" y="1736"/>
                      <a:pt x="2110" y="17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75"/>
              <p:cNvSpPr txBox="1"/>
              <p:nvPr/>
            </p:nvSpPr>
            <p:spPr>
              <a:xfrm>
                <a:off x="1055670" y="1284141"/>
                <a:ext cx="60882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dk2"/>
                    </a:solidFill>
                  </a:rPr>
                  <a:t>Load </a:t>
                </a:r>
                <a:r>
                  <a:rPr lang="ko">
                    <a:solidFill>
                      <a:schemeClr val="dk2"/>
                    </a:solidFill>
                  </a:rPr>
                  <a:t>Font</a:t>
                </a:r>
                <a:endParaRPr sz="1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5" name="Google Shape;935;p75"/>
            <p:cNvSpPr/>
            <p:nvPr/>
          </p:nvSpPr>
          <p:spPr>
            <a:xfrm>
              <a:off x="1011225" y="1685625"/>
              <a:ext cx="5937900" cy="457500"/>
            </a:xfrm>
            <a:prstGeom prst="roundRect">
              <a:avLst>
                <a:gd fmla="val 16667" name="adj"/>
              </a:avLst>
            </a:prstGeom>
            <a:solidFill>
              <a:srgbClr val="29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 u="sng">
                  <a:solidFill>
                    <a:schemeClr val="hlink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  <a:hlinkClick r:id="rId3"/>
                </a:rPr>
                <a:t>http://gero3.github.io/facetype.js/</a:t>
              </a:r>
              <a:endParaRPr sz="11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936" name="Google Shape;936;p75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7" name="Google Shape;937;p75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938" name="Google Shape;9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252" y="2795272"/>
            <a:ext cx="1266172" cy="14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075" y="2486888"/>
            <a:ext cx="3789376" cy="24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3145" y="2795272"/>
            <a:ext cx="1158869" cy="139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6"/>
          <p:cNvSpPr txBox="1"/>
          <p:nvPr/>
        </p:nvSpPr>
        <p:spPr>
          <a:xfrm>
            <a:off x="4818487" y="1707588"/>
            <a:ext cx="22107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</a:t>
            </a:r>
            <a:r>
              <a:rPr lang="ko">
                <a:solidFill>
                  <a:schemeClr val="dk2"/>
                </a:solidFill>
              </a:rPr>
              <a:t>3DMLoader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>
                <a:solidFill>
                  <a:schemeClr val="dk2"/>
                </a:solidFill>
              </a:rPr>
              <a:t>- </a:t>
            </a:r>
            <a:r>
              <a:rPr lang="ko">
                <a:solidFill>
                  <a:schemeClr val="dk2"/>
                </a:solidFill>
              </a:rPr>
              <a:t>DRACO</a:t>
            </a:r>
            <a:r>
              <a:rPr lang="ko">
                <a:solidFill>
                  <a:schemeClr val="dk2"/>
                </a:solidFill>
              </a:rPr>
              <a:t>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>
                <a:solidFill>
                  <a:schemeClr val="dk2"/>
                </a:solidFill>
              </a:rPr>
              <a:t>- GLTFLoader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MMDLoader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>
                <a:solidFill>
                  <a:schemeClr val="dk2"/>
                </a:solidFill>
              </a:rPr>
              <a:t>- MTLLoader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>
                <a:solidFill>
                  <a:schemeClr val="dk2"/>
                </a:solidFill>
              </a:rPr>
              <a:t>- OBJLoader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PCDLoader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ko">
                <a:solidFill>
                  <a:schemeClr val="dk2"/>
                </a:solidFill>
              </a:rPr>
              <a:t>- PDBLoader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- PRWMLoader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6" name="Google Shape;946;p76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7" name="Google Shape;947;p76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948" name="Google Shape;948;p76"/>
          <p:cNvGrpSpPr/>
          <p:nvPr/>
        </p:nvGrpSpPr>
        <p:grpSpPr>
          <a:xfrm>
            <a:off x="611500" y="1067429"/>
            <a:ext cx="2476329" cy="279721"/>
            <a:chOff x="628650" y="1219829"/>
            <a:chExt cx="2476329" cy="279721"/>
          </a:xfrm>
        </p:grpSpPr>
        <p:sp>
          <p:nvSpPr>
            <p:cNvPr id="949" name="Google Shape;949;p76"/>
            <p:cNvSpPr/>
            <p:nvPr/>
          </p:nvSpPr>
          <p:spPr>
            <a:xfrm>
              <a:off x="628650" y="1219829"/>
              <a:ext cx="286383" cy="269590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6"/>
            <p:cNvSpPr txBox="1"/>
            <p:nvPr/>
          </p:nvSpPr>
          <p:spPr>
            <a:xfrm>
              <a:off x="1055679" y="1284150"/>
              <a:ext cx="2049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3D File Format List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1" name="Google Shape;9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6" y="17076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6"/>
          <p:cNvSpPr txBox="1"/>
          <p:nvPr/>
        </p:nvSpPr>
        <p:spPr>
          <a:xfrm>
            <a:off x="1314445" y="1790438"/>
            <a:ext cx="87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blender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581" y="1790461"/>
            <a:ext cx="412185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6"/>
          <p:cNvSpPr txBox="1"/>
          <p:nvPr/>
        </p:nvSpPr>
        <p:spPr>
          <a:xfrm>
            <a:off x="3043395" y="1790450"/>
            <a:ext cx="80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gltf / glb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498" y="2307599"/>
            <a:ext cx="330350" cy="3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76"/>
          <p:cNvSpPr txBox="1"/>
          <p:nvPr/>
        </p:nvSpPr>
        <p:spPr>
          <a:xfrm>
            <a:off x="3043395" y="2365038"/>
            <a:ext cx="53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stl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244" y="2332889"/>
            <a:ext cx="279725" cy="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6"/>
          <p:cNvSpPr txBox="1"/>
          <p:nvPr/>
        </p:nvSpPr>
        <p:spPr>
          <a:xfrm>
            <a:off x="1314445" y="2365050"/>
            <a:ext cx="61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obj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19" y="2856841"/>
            <a:ext cx="330374" cy="330382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6"/>
          <p:cNvSpPr txBox="1"/>
          <p:nvPr/>
        </p:nvSpPr>
        <p:spPr>
          <a:xfrm>
            <a:off x="1314445" y="2914338"/>
            <a:ext cx="66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x3d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6"/>
          <p:cNvSpPr txBox="1"/>
          <p:nvPr/>
        </p:nvSpPr>
        <p:spPr>
          <a:xfrm>
            <a:off x="3043395" y="2914338"/>
            <a:ext cx="53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ply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2486" y="2856867"/>
            <a:ext cx="330374" cy="330367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76"/>
          <p:cNvSpPr txBox="1"/>
          <p:nvPr/>
        </p:nvSpPr>
        <p:spPr>
          <a:xfrm>
            <a:off x="1314445" y="3488950"/>
            <a:ext cx="66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dae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487" y="3431450"/>
            <a:ext cx="413239" cy="330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5" name="Google Shape;965;p76"/>
          <p:cNvGrpSpPr/>
          <p:nvPr/>
        </p:nvGrpSpPr>
        <p:grpSpPr>
          <a:xfrm>
            <a:off x="4430400" y="1067429"/>
            <a:ext cx="1504621" cy="279721"/>
            <a:chOff x="628650" y="1219829"/>
            <a:chExt cx="1504621" cy="279721"/>
          </a:xfrm>
        </p:grpSpPr>
        <p:sp>
          <p:nvSpPr>
            <p:cNvPr id="966" name="Google Shape;966;p76"/>
            <p:cNvSpPr/>
            <p:nvPr/>
          </p:nvSpPr>
          <p:spPr>
            <a:xfrm>
              <a:off x="628650" y="1219829"/>
              <a:ext cx="286383" cy="269590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6"/>
            <p:cNvSpPr txBox="1"/>
            <p:nvPr/>
          </p:nvSpPr>
          <p:spPr>
            <a:xfrm>
              <a:off x="1055671" y="1284150"/>
              <a:ext cx="107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3D Loader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76"/>
          <p:cNvSpPr txBox="1"/>
          <p:nvPr/>
        </p:nvSpPr>
        <p:spPr>
          <a:xfrm>
            <a:off x="3043395" y="3488938"/>
            <a:ext cx="53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...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7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4" name="Google Shape;974;p77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975" name="Google Shape;975;p77"/>
          <p:cNvGrpSpPr/>
          <p:nvPr/>
        </p:nvGrpSpPr>
        <p:grpSpPr>
          <a:xfrm>
            <a:off x="611500" y="1067429"/>
            <a:ext cx="6515220" cy="279712"/>
            <a:chOff x="628650" y="1219829"/>
            <a:chExt cx="6515220" cy="279712"/>
          </a:xfrm>
        </p:grpSpPr>
        <p:sp>
          <p:nvSpPr>
            <p:cNvPr id="976" name="Google Shape;976;p77"/>
            <p:cNvSpPr/>
            <p:nvPr/>
          </p:nvSpPr>
          <p:spPr>
            <a:xfrm>
              <a:off x="628650" y="1219829"/>
              <a:ext cx="286383" cy="269590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7"/>
            <p:cNvSpPr txBox="1"/>
            <p:nvPr/>
          </p:nvSpPr>
          <p:spPr>
            <a:xfrm>
              <a:off x="1055670" y="1284141"/>
              <a:ext cx="608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Load 3D file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8" name="Google Shape;9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25" y="1517925"/>
            <a:ext cx="3466675" cy="11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50" y="1517916"/>
            <a:ext cx="3363604" cy="333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525" y="2768875"/>
            <a:ext cx="3033025" cy="20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7"/>
          <p:cNvSpPr/>
          <p:nvPr/>
        </p:nvSpPr>
        <p:spPr>
          <a:xfrm>
            <a:off x="1412425" y="3651525"/>
            <a:ext cx="2214600" cy="473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7"/>
          <p:cNvSpPr/>
          <p:nvPr/>
        </p:nvSpPr>
        <p:spPr>
          <a:xfrm>
            <a:off x="874550" y="1517925"/>
            <a:ext cx="1092300" cy="753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8"/>
          <p:cNvSpPr/>
          <p:nvPr/>
        </p:nvSpPr>
        <p:spPr>
          <a:xfrm>
            <a:off x="2574047" y="1798100"/>
            <a:ext cx="5941314" cy="700360"/>
          </a:xfrm>
          <a:custGeom>
            <a:rect b="b" l="l" r="r" t="t"/>
            <a:pathLst>
              <a:path extrusionOk="0" h="1867626" w="7010400">
                <a:moveTo>
                  <a:pt x="6078338" y="0"/>
                </a:moveTo>
                <a:cubicBezTo>
                  <a:pt x="6110728" y="0"/>
                  <a:pt x="6143118" y="11938"/>
                  <a:pt x="6166916" y="35814"/>
                </a:cubicBezTo>
                <a:cubicBezTo>
                  <a:pt x="6166916" y="35814"/>
                  <a:pt x="6166916" y="35814"/>
                  <a:pt x="6973382" y="844942"/>
                </a:cubicBezTo>
                <a:cubicBezTo>
                  <a:pt x="6997180" y="868817"/>
                  <a:pt x="7010400" y="900652"/>
                  <a:pt x="7010400" y="932487"/>
                </a:cubicBezTo>
                <a:cubicBezTo>
                  <a:pt x="7010400" y="966974"/>
                  <a:pt x="6997180" y="998809"/>
                  <a:pt x="6973382" y="1022684"/>
                </a:cubicBezTo>
                <a:cubicBezTo>
                  <a:pt x="6973382" y="1022684"/>
                  <a:pt x="6973382" y="1022684"/>
                  <a:pt x="6166916" y="1831812"/>
                </a:cubicBezTo>
                <a:cubicBezTo>
                  <a:pt x="6119322" y="1879564"/>
                  <a:pt x="6037354" y="1879564"/>
                  <a:pt x="5989758" y="1831812"/>
                </a:cubicBezTo>
                <a:cubicBezTo>
                  <a:pt x="5939520" y="1781407"/>
                  <a:pt x="5939520" y="1701821"/>
                  <a:pt x="5989758" y="1651417"/>
                </a:cubicBezTo>
                <a:cubicBezTo>
                  <a:pt x="5989758" y="1651417"/>
                  <a:pt x="5989758" y="1651417"/>
                  <a:pt x="6196002" y="1441839"/>
                </a:cubicBezTo>
                <a:cubicBezTo>
                  <a:pt x="6196002" y="1441839"/>
                  <a:pt x="6196002" y="1441839"/>
                  <a:pt x="4083328" y="1441839"/>
                </a:cubicBezTo>
                <a:cubicBezTo>
                  <a:pt x="4083328" y="1441839"/>
                  <a:pt x="4083328" y="1441839"/>
                  <a:pt x="4083328" y="1439855"/>
                </a:cubicBezTo>
                <a:lnTo>
                  <a:pt x="4083328" y="1439696"/>
                </a:lnTo>
                <a:lnTo>
                  <a:pt x="0" y="1439696"/>
                </a:lnTo>
                <a:lnTo>
                  <a:pt x="0" y="424085"/>
                </a:lnTo>
                <a:lnTo>
                  <a:pt x="6194328" y="424085"/>
                </a:lnTo>
                <a:lnTo>
                  <a:pt x="6192780" y="422512"/>
                </a:lnTo>
                <a:cubicBezTo>
                  <a:pt x="6183112" y="412688"/>
                  <a:pt x="6144442" y="373393"/>
                  <a:pt x="5989758" y="216209"/>
                </a:cubicBezTo>
                <a:cubicBezTo>
                  <a:pt x="5939520" y="165805"/>
                  <a:pt x="5939520" y="86218"/>
                  <a:pt x="5989758" y="35814"/>
                </a:cubicBezTo>
                <a:cubicBezTo>
                  <a:pt x="6013556" y="11938"/>
                  <a:pt x="6045948" y="0"/>
                  <a:pt x="6078338" y="0"/>
                </a:cubicBezTo>
                <a:close/>
              </a:path>
            </a:pathLst>
          </a:custGeom>
          <a:solidFill>
            <a:srgbClr val="292D3E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8"/>
          <p:cNvSpPr/>
          <p:nvPr/>
        </p:nvSpPr>
        <p:spPr>
          <a:xfrm>
            <a:off x="628650" y="1957125"/>
            <a:ext cx="1945386" cy="380854"/>
          </a:xfrm>
          <a:custGeom>
            <a:rect b="b" l="l" r="r" t="t"/>
            <a:pathLst>
              <a:path extrusionOk="0" h="1015611" w="7010400">
                <a:moveTo>
                  <a:pt x="272011" y="0"/>
                </a:moveTo>
                <a:lnTo>
                  <a:pt x="7010400" y="0"/>
                </a:lnTo>
                <a:lnTo>
                  <a:pt x="7010400" y="1015611"/>
                </a:lnTo>
                <a:lnTo>
                  <a:pt x="272011" y="1015611"/>
                </a:lnTo>
                <a:cubicBezTo>
                  <a:pt x="121783" y="1015611"/>
                  <a:pt x="0" y="893828"/>
                  <a:pt x="0" y="743600"/>
                </a:cubicBezTo>
                <a:lnTo>
                  <a:pt x="0" y="272011"/>
                </a:lnTo>
                <a:cubicBezTo>
                  <a:pt x="0" y="121783"/>
                  <a:pt x="121783" y="0"/>
                  <a:pt x="272011" y="0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78"/>
          <p:cNvSpPr txBox="1"/>
          <p:nvPr/>
        </p:nvSpPr>
        <p:spPr>
          <a:xfrm>
            <a:off x="735528" y="2051458"/>
            <a:ext cx="173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Download glb file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8"/>
          <p:cNvSpPr txBox="1"/>
          <p:nvPr/>
        </p:nvSpPr>
        <p:spPr>
          <a:xfrm>
            <a:off x="3774549" y="2040575"/>
            <a:ext cx="354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>
                <a:solidFill>
                  <a:srgbClr val="BFC7D5"/>
                </a:solidFill>
              </a:rPr>
              <a:t>npx gltfjsx Cloud_1.glb --types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991" name="Google Shape;991;p78"/>
          <p:cNvCxnSpPr/>
          <p:nvPr/>
        </p:nvCxnSpPr>
        <p:spPr>
          <a:xfrm>
            <a:off x="2573943" y="2668978"/>
            <a:ext cx="0" cy="2041674"/>
          </a:xfrm>
          <a:prstGeom prst="straightConnector1">
            <a:avLst/>
          </a:prstGeom>
          <a:noFill/>
          <a:ln cap="flat" cmpd="sng" w="19050">
            <a:solidFill>
              <a:srgbClr val="C1C1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2" name="Google Shape;992;p78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on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3" name="Google Shape;993;p78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HOW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994" name="Google Shape;994;p78"/>
          <p:cNvPicPr preferRelativeResize="0"/>
          <p:nvPr/>
        </p:nvPicPr>
        <p:blipFill rotWithShape="1">
          <a:blip r:embed="rId3">
            <a:alphaModFix/>
          </a:blip>
          <a:srcRect b="0" l="0" r="0" t="13352"/>
          <a:stretch/>
        </p:blipFill>
        <p:spPr>
          <a:xfrm>
            <a:off x="3364163" y="2386312"/>
            <a:ext cx="4361075" cy="26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988" y="3084963"/>
            <a:ext cx="1028700" cy="120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78"/>
          <p:cNvGrpSpPr/>
          <p:nvPr/>
        </p:nvGrpSpPr>
        <p:grpSpPr>
          <a:xfrm>
            <a:off x="611500" y="1067429"/>
            <a:ext cx="6515220" cy="770896"/>
            <a:chOff x="611500" y="1067429"/>
            <a:chExt cx="6515220" cy="770896"/>
          </a:xfrm>
        </p:grpSpPr>
        <p:grpSp>
          <p:nvGrpSpPr>
            <p:cNvPr id="997" name="Google Shape;997;p78"/>
            <p:cNvGrpSpPr/>
            <p:nvPr/>
          </p:nvGrpSpPr>
          <p:grpSpPr>
            <a:xfrm>
              <a:off x="611500" y="1067429"/>
              <a:ext cx="6515220" cy="770896"/>
              <a:chOff x="611500" y="1296029"/>
              <a:chExt cx="6515220" cy="770896"/>
            </a:xfrm>
          </p:grpSpPr>
          <p:grpSp>
            <p:nvGrpSpPr>
              <p:cNvPr id="998" name="Google Shape;998;p78"/>
              <p:cNvGrpSpPr/>
              <p:nvPr/>
            </p:nvGrpSpPr>
            <p:grpSpPr>
              <a:xfrm>
                <a:off x="611500" y="1296029"/>
                <a:ext cx="6515220" cy="495412"/>
                <a:chOff x="628650" y="1219829"/>
                <a:chExt cx="6515220" cy="495412"/>
              </a:xfrm>
            </p:grpSpPr>
            <p:sp>
              <p:nvSpPr>
                <p:cNvPr id="999" name="Google Shape;999;p78"/>
                <p:cNvSpPr/>
                <p:nvPr/>
              </p:nvSpPr>
              <p:spPr>
                <a:xfrm>
                  <a:off x="628650" y="1219829"/>
                  <a:ext cx="286383" cy="269590"/>
                </a:xfrm>
                <a:custGeom>
                  <a:rect b="b" l="l" r="r" t="t"/>
                  <a:pathLst>
                    <a:path extrusionOk="0" h="2770" w="2943">
                      <a:moveTo>
                        <a:pt x="2881" y="367"/>
                      </a:moveTo>
                      <a:cubicBezTo>
                        <a:pt x="2689" y="68"/>
                        <a:pt x="2689" y="68"/>
                        <a:pt x="2689" y="68"/>
                      </a:cubicBezTo>
                      <a:cubicBezTo>
                        <a:pt x="2663" y="28"/>
                        <a:pt x="2619" y="3"/>
                        <a:pt x="2571" y="1"/>
                      </a:cubicBezTo>
                      <a:cubicBezTo>
                        <a:pt x="2523" y="0"/>
                        <a:pt x="2478" y="21"/>
                        <a:pt x="2448" y="61"/>
                      </a:cubicBezTo>
                      <a:cubicBezTo>
                        <a:pt x="1686" y="1183"/>
                        <a:pt x="1686" y="1183"/>
                        <a:pt x="1686" y="1183"/>
                      </a:cubicBezTo>
                      <a:cubicBezTo>
                        <a:pt x="1150" y="1898"/>
                        <a:pt x="1150" y="1898"/>
                        <a:pt x="1150" y="1898"/>
                      </a:cubicBezTo>
                      <a:cubicBezTo>
                        <a:pt x="778" y="1245"/>
                        <a:pt x="778" y="1245"/>
                        <a:pt x="778" y="1245"/>
                      </a:cubicBezTo>
                      <a:cubicBezTo>
                        <a:pt x="718" y="1140"/>
                        <a:pt x="611" y="1073"/>
                        <a:pt x="491" y="1066"/>
                      </a:cubicBezTo>
                      <a:cubicBezTo>
                        <a:pt x="370" y="1058"/>
                        <a:pt x="255" y="1111"/>
                        <a:pt x="182" y="1207"/>
                      </a:cubicBezTo>
                      <a:cubicBezTo>
                        <a:pt x="152" y="1247"/>
                        <a:pt x="152" y="1247"/>
                        <a:pt x="152" y="1247"/>
                      </a:cubicBezTo>
                      <a:cubicBezTo>
                        <a:pt x="949" y="2536"/>
                        <a:pt x="949" y="2536"/>
                        <a:pt x="949" y="2536"/>
                      </a:cubicBezTo>
                      <a:cubicBezTo>
                        <a:pt x="976" y="2579"/>
                        <a:pt x="1023" y="2605"/>
                        <a:pt x="1074" y="2605"/>
                      </a:cubicBezTo>
                      <a:cubicBezTo>
                        <a:pt x="1324" y="2605"/>
                        <a:pt x="1324" y="2605"/>
                        <a:pt x="1324" y="2605"/>
                      </a:cubicBezTo>
                      <a:cubicBezTo>
                        <a:pt x="1375" y="2605"/>
                        <a:pt x="1424" y="2578"/>
                        <a:pt x="1450" y="2533"/>
                      </a:cubicBezTo>
                      <a:cubicBezTo>
                        <a:pt x="1707" y="2100"/>
                        <a:pt x="1707" y="2100"/>
                        <a:pt x="1707" y="2100"/>
                      </a:cubicBezTo>
                      <a:cubicBezTo>
                        <a:pt x="1898" y="1778"/>
                        <a:pt x="2397" y="1039"/>
                        <a:pt x="2687" y="791"/>
                      </a:cubicBezTo>
                      <a:cubicBezTo>
                        <a:pt x="2838" y="663"/>
                        <a:pt x="2838" y="663"/>
                        <a:pt x="2838" y="663"/>
                      </a:cubicBezTo>
                      <a:cubicBezTo>
                        <a:pt x="2924" y="590"/>
                        <a:pt x="2943" y="462"/>
                        <a:pt x="2881" y="367"/>
                      </a:cubicBezTo>
                      <a:close/>
                      <a:moveTo>
                        <a:pt x="2783" y="599"/>
                      </a:moveTo>
                      <a:cubicBezTo>
                        <a:pt x="2632" y="727"/>
                        <a:pt x="2632" y="727"/>
                        <a:pt x="2632" y="727"/>
                      </a:cubicBezTo>
                      <a:cubicBezTo>
                        <a:pt x="2331" y="984"/>
                        <a:pt x="1834" y="1720"/>
                        <a:pt x="1634" y="2057"/>
                      </a:cubicBezTo>
                      <a:cubicBezTo>
                        <a:pt x="1378" y="2490"/>
                        <a:pt x="1378" y="2490"/>
                        <a:pt x="1378" y="2490"/>
                      </a:cubicBezTo>
                      <a:cubicBezTo>
                        <a:pt x="1366" y="2509"/>
                        <a:pt x="1346" y="2521"/>
                        <a:pt x="1324" y="2521"/>
                      </a:cubicBezTo>
                      <a:cubicBezTo>
                        <a:pt x="1074" y="2521"/>
                        <a:pt x="1074" y="2521"/>
                        <a:pt x="1074" y="2521"/>
                      </a:cubicBezTo>
                      <a:cubicBezTo>
                        <a:pt x="1053" y="2521"/>
                        <a:pt x="1032" y="2509"/>
                        <a:pt x="1021" y="2491"/>
                      </a:cubicBezTo>
                      <a:cubicBezTo>
                        <a:pt x="254" y="1252"/>
                        <a:pt x="254" y="1252"/>
                        <a:pt x="254" y="1252"/>
                      </a:cubicBezTo>
                      <a:cubicBezTo>
                        <a:pt x="310" y="1182"/>
                        <a:pt x="396" y="1144"/>
                        <a:pt x="485" y="1150"/>
                      </a:cubicBezTo>
                      <a:cubicBezTo>
                        <a:pt x="577" y="1156"/>
                        <a:pt x="659" y="1207"/>
                        <a:pt x="705" y="1287"/>
                      </a:cubicBezTo>
                      <a:cubicBezTo>
                        <a:pt x="1140" y="2052"/>
                        <a:pt x="1140" y="2052"/>
                        <a:pt x="1140" y="2052"/>
                      </a:cubicBezTo>
                      <a:cubicBezTo>
                        <a:pt x="1755" y="1233"/>
                        <a:pt x="1755" y="1233"/>
                        <a:pt x="1755" y="1233"/>
                      </a:cubicBezTo>
                      <a:cubicBezTo>
                        <a:pt x="2517" y="110"/>
                        <a:pt x="2517" y="110"/>
                        <a:pt x="2517" y="110"/>
                      </a:cubicBezTo>
                      <a:cubicBezTo>
                        <a:pt x="2529" y="94"/>
                        <a:pt x="2549" y="85"/>
                        <a:pt x="2568" y="86"/>
                      </a:cubicBezTo>
                      <a:cubicBezTo>
                        <a:pt x="2589" y="86"/>
                        <a:pt x="2607" y="97"/>
                        <a:pt x="2618" y="114"/>
                      </a:cubicBezTo>
                      <a:cubicBezTo>
                        <a:pt x="2810" y="412"/>
                        <a:pt x="2810" y="412"/>
                        <a:pt x="2810" y="412"/>
                      </a:cubicBezTo>
                      <a:cubicBezTo>
                        <a:pt x="2849" y="472"/>
                        <a:pt x="2837" y="553"/>
                        <a:pt x="2783" y="599"/>
                      </a:cubicBezTo>
                      <a:close/>
                      <a:moveTo>
                        <a:pt x="2110" y="1759"/>
                      </a:moveTo>
                      <a:cubicBezTo>
                        <a:pt x="2110" y="2612"/>
                        <a:pt x="2110" y="2612"/>
                        <a:pt x="2110" y="2612"/>
                      </a:cubicBezTo>
                      <a:cubicBezTo>
                        <a:pt x="2110" y="2699"/>
                        <a:pt x="2039" y="2770"/>
                        <a:pt x="1951" y="2770"/>
                      </a:cubicBezTo>
                      <a:cubicBezTo>
                        <a:pt x="158" y="2770"/>
                        <a:pt x="158" y="2770"/>
                        <a:pt x="158" y="2770"/>
                      </a:cubicBezTo>
                      <a:cubicBezTo>
                        <a:pt x="71" y="2770"/>
                        <a:pt x="0" y="2699"/>
                        <a:pt x="0" y="2612"/>
                      </a:cubicBezTo>
                      <a:cubicBezTo>
                        <a:pt x="0" y="945"/>
                        <a:pt x="0" y="945"/>
                        <a:pt x="0" y="945"/>
                      </a:cubicBezTo>
                      <a:cubicBezTo>
                        <a:pt x="0" y="858"/>
                        <a:pt x="71" y="787"/>
                        <a:pt x="158" y="787"/>
                      </a:cubicBezTo>
                      <a:cubicBezTo>
                        <a:pt x="1753" y="787"/>
                        <a:pt x="1753" y="787"/>
                        <a:pt x="1753" y="787"/>
                      </a:cubicBezTo>
                      <a:cubicBezTo>
                        <a:pt x="1777" y="787"/>
                        <a:pt x="1796" y="806"/>
                        <a:pt x="1796" y="829"/>
                      </a:cubicBezTo>
                      <a:cubicBezTo>
                        <a:pt x="1796" y="852"/>
                        <a:pt x="1777" y="871"/>
                        <a:pt x="1753" y="871"/>
                      </a:cubicBezTo>
                      <a:cubicBezTo>
                        <a:pt x="158" y="871"/>
                        <a:pt x="158" y="871"/>
                        <a:pt x="158" y="871"/>
                      </a:cubicBezTo>
                      <a:cubicBezTo>
                        <a:pt x="118" y="871"/>
                        <a:pt x="85" y="904"/>
                        <a:pt x="85" y="945"/>
                      </a:cubicBezTo>
                      <a:cubicBezTo>
                        <a:pt x="85" y="2612"/>
                        <a:pt x="85" y="2612"/>
                        <a:pt x="85" y="2612"/>
                      </a:cubicBezTo>
                      <a:cubicBezTo>
                        <a:pt x="85" y="2652"/>
                        <a:pt x="118" y="2685"/>
                        <a:pt x="158" y="2685"/>
                      </a:cubicBezTo>
                      <a:cubicBezTo>
                        <a:pt x="1951" y="2685"/>
                        <a:pt x="1951" y="2685"/>
                        <a:pt x="1951" y="2685"/>
                      </a:cubicBezTo>
                      <a:cubicBezTo>
                        <a:pt x="1992" y="2685"/>
                        <a:pt x="2025" y="2652"/>
                        <a:pt x="2025" y="2612"/>
                      </a:cubicBezTo>
                      <a:cubicBezTo>
                        <a:pt x="2025" y="1759"/>
                        <a:pt x="2025" y="1759"/>
                        <a:pt x="2025" y="1759"/>
                      </a:cubicBezTo>
                      <a:cubicBezTo>
                        <a:pt x="2025" y="1736"/>
                        <a:pt x="2044" y="1717"/>
                        <a:pt x="2067" y="1717"/>
                      </a:cubicBezTo>
                      <a:cubicBezTo>
                        <a:pt x="2091" y="1717"/>
                        <a:pt x="2110" y="1736"/>
                        <a:pt x="2110" y="175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17150" lIns="34275" spcFirstLastPara="1" rIns="34275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78"/>
                <p:cNvSpPr txBox="1"/>
                <p:nvPr/>
              </p:nvSpPr>
              <p:spPr>
                <a:xfrm>
                  <a:off x="1055670" y="1284141"/>
                  <a:ext cx="60882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chemeClr val="dk2"/>
                      </a:solidFill>
                    </a:rPr>
                    <a:t>Load 3D file</a:t>
                  </a:r>
                  <a:endParaRPr>
                    <a:solidFill>
                      <a:schemeClr val="dk2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sp>
            <p:nvSpPr>
              <p:cNvPr id="1001" name="Google Shape;1001;p78"/>
              <p:cNvSpPr/>
              <p:nvPr/>
            </p:nvSpPr>
            <p:spPr>
              <a:xfrm>
                <a:off x="1011225" y="1609425"/>
                <a:ext cx="5937900" cy="457500"/>
              </a:xfrm>
              <a:prstGeom prst="roundRect">
                <a:avLst>
                  <a:gd fmla="val 16667" name="adj"/>
                </a:avLst>
              </a:prstGeom>
              <a:solidFill>
                <a:srgbClr val="292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BFC7D5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npx gltfjsx model.gltf --types</a:t>
                </a:r>
                <a:endParaRPr sz="1150">
                  <a:solidFill>
                    <a:srgbClr val="BFC7D5"/>
                  </a:solidFill>
                  <a:highlight>
                    <a:srgbClr val="292D3E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1002" name="Google Shape;1002;p78"/>
            <p:cNvSpPr txBox="1"/>
            <p:nvPr/>
          </p:nvSpPr>
          <p:spPr>
            <a:xfrm>
              <a:off x="5204418" y="1659500"/>
              <a:ext cx="17316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u="sng">
                  <a:solidFill>
                    <a:schemeClr val="hlink"/>
                  </a:solidFill>
                  <a:hlinkClick r:id="rId5"/>
                </a:rPr>
                <a:t>https://github.com/pmndrs/gltfjsx</a:t>
              </a:r>
              <a:endParaRPr sz="900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74900"/>
            </a:schemeClr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9"/>
          <p:cNvSpPr txBox="1"/>
          <p:nvPr/>
        </p:nvSpPr>
        <p:spPr>
          <a:xfrm>
            <a:off x="989671" y="1994669"/>
            <a:ext cx="65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b="1" lang="k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04-</a:t>
            </a:r>
            <a:r>
              <a:rPr b="1" lang="ko" sz="3800">
                <a:solidFill>
                  <a:schemeClr val="lt1"/>
                </a:solidFill>
              </a:rPr>
              <a:t>THREE.JS IN MOIN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" name="Google Shape;1010;p79"/>
          <p:cNvGrpSpPr/>
          <p:nvPr/>
        </p:nvGrpSpPr>
        <p:grpSpPr>
          <a:xfrm>
            <a:off x="14" y="2250037"/>
            <a:ext cx="628658" cy="57150"/>
            <a:chOff x="3244850" y="3002280"/>
            <a:chExt cx="1752600" cy="152400"/>
          </a:xfrm>
        </p:grpSpPr>
        <p:sp>
          <p:nvSpPr>
            <p:cNvPr id="1011" name="Google Shape;1011;p79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9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/>
        </p:nvSpPr>
        <p:spPr>
          <a:xfrm>
            <a:off x="2174081" y="1132597"/>
            <a:ext cx="446934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accent1"/>
                </a:solidFill>
              </a:rPr>
              <a:t>목차</a:t>
            </a:r>
            <a:endParaRPr b="1" sz="2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2174081" y="1905220"/>
            <a:ext cx="623888" cy="38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2754848" y="2057211"/>
            <a:ext cx="381714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THREE.JS ?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2174081" y="2427900"/>
            <a:ext cx="623888" cy="38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2754848" y="2579891"/>
            <a:ext cx="381714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THREE.JS ON REACT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2174081" y="2950580"/>
            <a:ext cx="623888" cy="38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5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2754848" y="3102571"/>
            <a:ext cx="3817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HOW TO USE THREE.JS ON REACT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2174081" y="3473260"/>
            <a:ext cx="623888" cy="38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5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2754848" y="3621427"/>
            <a:ext cx="381714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THREE.JS IN MOIN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53"/>
          <p:cNvGrpSpPr/>
          <p:nvPr/>
        </p:nvGrpSpPr>
        <p:grpSpPr>
          <a:xfrm>
            <a:off x="1245394" y="1325880"/>
            <a:ext cx="628650" cy="57150"/>
            <a:chOff x="3244850" y="3002280"/>
            <a:chExt cx="1752600" cy="152400"/>
          </a:xfrm>
        </p:grpSpPr>
        <p:sp>
          <p:nvSpPr>
            <p:cNvPr id="397" name="Google Shape;397;p53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0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in MOIN</a:t>
            </a:r>
            <a:endParaRPr/>
          </a:p>
        </p:txBody>
      </p:sp>
      <p:sp>
        <p:nvSpPr>
          <p:cNvPr id="1018" name="Google Shape;1018;p80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MOIN</a:t>
            </a:r>
            <a:endParaRPr/>
          </a:p>
        </p:txBody>
      </p:sp>
      <p:grpSp>
        <p:nvGrpSpPr>
          <p:cNvPr id="1019" name="Google Shape;1019;p80"/>
          <p:cNvGrpSpPr/>
          <p:nvPr/>
        </p:nvGrpSpPr>
        <p:grpSpPr>
          <a:xfrm>
            <a:off x="1496760" y="1321618"/>
            <a:ext cx="6150479" cy="3109863"/>
            <a:chOff x="-223323" y="313318"/>
            <a:chExt cx="9367163" cy="5263817"/>
          </a:xfrm>
        </p:grpSpPr>
        <p:sp>
          <p:nvSpPr>
            <p:cNvPr id="1020" name="Google Shape;1020;p80"/>
            <p:cNvSpPr/>
            <p:nvPr/>
          </p:nvSpPr>
          <p:spPr>
            <a:xfrm>
              <a:off x="4479734" y="4224555"/>
              <a:ext cx="331532" cy="375545"/>
            </a:xfrm>
            <a:custGeom>
              <a:rect b="b" l="l" r="r" t="t"/>
              <a:pathLst>
                <a:path extrusionOk="0" h="447" w="448">
                  <a:moveTo>
                    <a:pt x="166" y="427"/>
                  </a:moveTo>
                  <a:cubicBezTo>
                    <a:pt x="166" y="420"/>
                    <a:pt x="179" y="406"/>
                    <a:pt x="186" y="416"/>
                  </a:cubicBezTo>
                  <a:cubicBezTo>
                    <a:pt x="193" y="427"/>
                    <a:pt x="190" y="441"/>
                    <a:pt x="205" y="441"/>
                  </a:cubicBezTo>
                  <a:cubicBezTo>
                    <a:pt x="219" y="441"/>
                    <a:pt x="245" y="447"/>
                    <a:pt x="249" y="440"/>
                  </a:cubicBezTo>
                  <a:cubicBezTo>
                    <a:pt x="253" y="434"/>
                    <a:pt x="272" y="429"/>
                    <a:pt x="272" y="417"/>
                  </a:cubicBezTo>
                  <a:cubicBezTo>
                    <a:pt x="272" y="406"/>
                    <a:pt x="272" y="194"/>
                    <a:pt x="272" y="185"/>
                  </a:cubicBezTo>
                  <a:cubicBezTo>
                    <a:pt x="272" y="177"/>
                    <a:pt x="307" y="185"/>
                    <a:pt x="307" y="172"/>
                  </a:cubicBezTo>
                  <a:cubicBezTo>
                    <a:pt x="307" y="158"/>
                    <a:pt x="307" y="51"/>
                    <a:pt x="307" y="51"/>
                  </a:cubicBezTo>
                  <a:cubicBezTo>
                    <a:pt x="307" y="51"/>
                    <a:pt x="333" y="49"/>
                    <a:pt x="341" y="47"/>
                  </a:cubicBezTo>
                  <a:cubicBezTo>
                    <a:pt x="348" y="45"/>
                    <a:pt x="374" y="32"/>
                    <a:pt x="380" y="36"/>
                  </a:cubicBezTo>
                  <a:cubicBezTo>
                    <a:pt x="387" y="40"/>
                    <a:pt x="395" y="54"/>
                    <a:pt x="399" y="49"/>
                  </a:cubicBezTo>
                  <a:cubicBezTo>
                    <a:pt x="403" y="44"/>
                    <a:pt x="414" y="34"/>
                    <a:pt x="424" y="34"/>
                  </a:cubicBezTo>
                  <a:cubicBezTo>
                    <a:pt x="430" y="34"/>
                    <a:pt x="439" y="31"/>
                    <a:pt x="448" y="29"/>
                  </a:cubicBezTo>
                  <a:cubicBezTo>
                    <a:pt x="446" y="26"/>
                    <a:pt x="445" y="23"/>
                    <a:pt x="445" y="21"/>
                  </a:cubicBezTo>
                  <a:cubicBezTo>
                    <a:pt x="445" y="12"/>
                    <a:pt x="381" y="23"/>
                    <a:pt x="371" y="26"/>
                  </a:cubicBezTo>
                  <a:cubicBezTo>
                    <a:pt x="360" y="30"/>
                    <a:pt x="327" y="35"/>
                    <a:pt x="316" y="30"/>
                  </a:cubicBezTo>
                  <a:cubicBezTo>
                    <a:pt x="306" y="25"/>
                    <a:pt x="239" y="30"/>
                    <a:pt x="239" y="30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7" y="17"/>
                    <a:pt x="118" y="17"/>
                    <a:pt x="105" y="17"/>
                  </a:cubicBezTo>
                  <a:cubicBezTo>
                    <a:pt x="93" y="17"/>
                    <a:pt x="84" y="16"/>
                    <a:pt x="74" y="9"/>
                  </a:cubicBezTo>
                  <a:cubicBezTo>
                    <a:pt x="63" y="2"/>
                    <a:pt x="53" y="2"/>
                    <a:pt x="40" y="7"/>
                  </a:cubicBezTo>
                  <a:cubicBezTo>
                    <a:pt x="28" y="12"/>
                    <a:pt x="33" y="0"/>
                    <a:pt x="24" y="0"/>
                  </a:cubicBezTo>
                  <a:cubicBezTo>
                    <a:pt x="16" y="0"/>
                    <a:pt x="12" y="9"/>
                    <a:pt x="12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2"/>
                    <a:pt x="9" y="42"/>
                    <a:pt x="21" y="58"/>
                  </a:cubicBezTo>
                  <a:cubicBezTo>
                    <a:pt x="33" y="74"/>
                    <a:pt x="47" y="104"/>
                    <a:pt x="55" y="129"/>
                  </a:cubicBezTo>
                  <a:cubicBezTo>
                    <a:pt x="63" y="155"/>
                    <a:pt x="85" y="183"/>
                    <a:pt x="91" y="203"/>
                  </a:cubicBezTo>
                  <a:cubicBezTo>
                    <a:pt x="97" y="222"/>
                    <a:pt x="87" y="249"/>
                    <a:pt x="93" y="262"/>
                  </a:cubicBezTo>
                  <a:cubicBezTo>
                    <a:pt x="98" y="274"/>
                    <a:pt x="102" y="296"/>
                    <a:pt x="105" y="317"/>
                  </a:cubicBezTo>
                  <a:cubicBezTo>
                    <a:pt x="108" y="338"/>
                    <a:pt x="110" y="384"/>
                    <a:pt x="129" y="402"/>
                  </a:cubicBezTo>
                  <a:cubicBezTo>
                    <a:pt x="136" y="409"/>
                    <a:pt x="144" y="419"/>
                    <a:pt x="151" y="430"/>
                  </a:cubicBezTo>
                  <a:cubicBezTo>
                    <a:pt x="160" y="431"/>
                    <a:pt x="166" y="432"/>
                    <a:pt x="166" y="42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0"/>
            <p:cNvSpPr/>
            <p:nvPr/>
          </p:nvSpPr>
          <p:spPr>
            <a:xfrm>
              <a:off x="4811267" y="4183286"/>
              <a:ext cx="207435" cy="206343"/>
            </a:xfrm>
            <a:custGeom>
              <a:rect b="b" l="l" r="r" t="t"/>
              <a:pathLst>
                <a:path extrusionOk="0" h="245" w="281">
                  <a:moveTo>
                    <a:pt x="186" y="1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31" y="6"/>
                    <a:pt x="131" y="12"/>
                    <a:pt x="131" y="18"/>
                  </a:cubicBezTo>
                  <a:cubicBezTo>
                    <a:pt x="131" y="24"/>
                    <a:pt x="112" y="39"/>
                    <a:pt x="99" y="43"/>
                  </a:cubicBezTo>
                  <a:cubicBezTo>
                    <a:pt x="85" y="47"/>
                    <a:pt x="71" y="78"/>
                    <a:pt x="62" y="83"/>
                  </a:cubicBezTo>
                  <a:cubicBezTo>
                    <a:pt x="54" y="87"/>
                    <a:pt x="26" y="76"/>
                    <a:pt x="18" y="75"/>
                  </a:cubicBezTo>
                  <a:cubicBezTo>
                    <a:pt x="14" y="75"/>
                    <a:pt x="7" y="76"/>
                    <a:pt x="0" y="78"/>
                  </a:cubicBezTo>
                  <a:cubicBezTo>
                    <a:pt x="5" y="87"/>
                    <a:pt x="16" y="98"/>
                    <a:pt x="20" y="98"/>
                  </a:cubicBezTo>
                  <a:cubicBezTo>
                    <a:pt x="25" y="98"/>
                    <a:pt x="27" y="135"/>
                    <a:pt x="39" y="140"/>
                  </a:cubicBezTo>
                  <a:cubicBezTo>
                    <a:pt x="51" y="146"/>
                    <a:pt x="74" y="158"/>
                    <a:pt x="74" y="165"/>
                  </a:cubicBezTo>
                  <a:cubicBezTo>
                    <a:pt x="74" y="172"/>
                    <a:pt x="88" y="181"/>
                    <a:pt x="88" y="191"/>
                  </a:cubicBezTo>
                  <a:cubicBezTo>
                    <a:pt x="88" y="202"/>
                    <a:pt x="102" y="216"/>
                    <a:pt x="113" y="216"/>
                  </a:cubicBezTo>
                  <a:cubicBezTo>
                    <a:pt x="135" y="215"/>
                    <a:pt x="138" y="225"/>
                    <a:pt x="138" y="231"/>
                  </a:cubicBezTo>
                  <a:cubicBezTo>
                    <a:pt x="138" y="237"/>
                    <a:pt x="167" y="231"/>
                    <a:pt x="171" y="237"/>
                  </a:cubicBezTo>
                  <a:cubicBezTo>
                    <a:pt x="175" y="243"/>
                    <a:pt x="204" y="241"/>
                    <a:pt x="211" y="245"/>
                  </a:cubicBezTo>
                  <a:cubicBezTo>
                    <a:pt x="223" y="233"/>
                    <a:pt x="241" y="217"/>
                    <a:pt x="247" y="209"/>
                  </a:cubicBezTo>
                  <a:cubicBezTo>
                    <a:pt x="256" y="197"/>
                    <a:pt x="248" y="179"/>
                    <a:pt x="256" y="175"/>
                  </a:cubicBezTo>
                  <a:cubicBezTo>
                    <a:pt x="264" y="170"/>
                    <a:pt x="281" y="150"/>
                    <a:pt x="275" y="148"/>
                  </a:cubicBezTo>
                  <a:cubicBezTo>
                    <a:pt x="269" y="147"/>
                    <a:pt x="273" y="131"/>
                    <a:pt x="264" y="122"/>
                  </a:cubicBezTo>
                  <a:cubicBezTo>
                    <a:pt x="255" y="112"/>
                    <a:pt x="275" y="108"/>
                    <a:pt x="273" y="90"/>
                  </a:cubicBezTo>
                  <a:cubicBezTo>
                    <a:pt x="272" y="73"/>
                    <a:pt x="277" y="39"/>
                    <a:pt x="272" y="36"/>
                  </a:cubicBezTo>
                  <a:cubicBezTo>
                    <a:pt x="267" y="33"/>
                    <a:pt x="245" y="31"/>
                    <a:pt x="231" y="22"/>
                  </a:cubicBezTo>
                  <a:cubicBezTo>
                    <a:pt x="217" y="12"/>
                    <a:pt x="186" y="11"/>
                    <a:pt x="186" y="1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0"/>
            <p:cNvSpPr/>
            <p:nvPr/>
          </p:nvSpPr>
          <p:spPr>
            <a:xfrm>
              <a:off x="4680828" y="4248284"/>
              <a:ext cx="231892" cy="287849"/>
            </a:xfrm>
            <a:custGeom>
              <a:rect b="b" l="l" r="r" t="t"/>
              <a:pathLst>
                <a:path extrusionOk="0" h="341" w="314">
                  <a:moveTo>
                    <a:pt x="289" y="138"/>
                  </a:moveTo>
                  <a:cubicBezTo>
                    <a:pt x="278" y="138"/>
                    <a:pt x="264" y="124"/>
                    <a:pt x="264" y="113"/>
                  </a:cubicBezTo>
                  <a:cubicBezTo>
                    <a:pt x="264" y="103"/>
                    <a:pt x="250" y="94"/>
                    <a:pt x="250" y="87"/>
                  </a:cubicBezTo>
                  <a:cubicBezTo>
                    <a:pt x="250" y="80"/>
                    <a:pt x="227" y="68"/>
                    <a:pt x="215" y="62"/>
                  </a:cubicBezTo>
                  <a:cubicBezTo>
                    <a:pt x="203" y="57"/>
                    <a:pt x="201" y="20"/>
                    <a:pt x="196" y="20"/>
                  </a:cubicBezTo>
                  <a:cubicBezTo>
                    <a:pt x="192" y="20"/>
                    <a:pt x="181" y="9"/>
                    <a:pt x="176" y="0"/>
                  </a:cubicBezTo>
                  <a:cubicBezTo>
                    <a:pt x="167" y="2"/>
                    <a:pt x="158" y="5"/>
                    <a:pt x="152" y="5"/>
                  </a:cubicBezTo>
                  <a:cubicBezTo>
                    <a:pt x="142" y="5"/>
                    <a:pt x="131" y="15"/>
                    <a:pt x="127" y="20"/>
                  </a:cubicBezTo>
                  <a:cubicBezTo>
                    <a:pt x="123" y="25"/>
                    <a:pt x="115" y="11"/>
                    <a:pt x="108" y="7"/>
                  </a:cubicBezTo>
                  <a:cubicBezTo>
                    <a:pt x="102" y="3"/>
                    <a:pt x="76" y="16"/>
                    <a:pt x="69" y="18"/>
                  </a:cubicBezTo>
                  <a:cubicBezTo>
                    <a:pt x="61" y="20"/>
                    <a:pt x="35" y="22"/>
                    <a:pt x="35" y="22"/>
                  </a:cubicBezTo>
                  <a:cubicBezTo>
                    <a:pt x="35" y="22"/>
                    <a:pt x="35" y="129"/>
                    <a:pt x="35" y="143"/>
                  </a:cubicBezTo>
                  <a:cubicBezTo>
                    <a:pt x="35" y="156"/>
                    <a:pt x="0" y="148"/>
                    <a:pt x="0" y="156"/>
                  </a:cubicBezTo>
                  <a:cubicBezTo>
                    <a:pt x="0" y="160"/>
                    <a:pt x="0" y="208"/>
                    <a:pt x="0" y="260"/>
                  </a:cubicBezTo>
                  <a:cubicBezTo>
                    <a:pt x="8" y="263"/>
                    <a:pt x="15" y="266"/>
                    <a:pt x="17" y="271"/>
                  </a:cubicBezTo>
                  <a:cubicBezTo>
                    <a:pt x="21" y="281"/>
                    <a:pt x="30" y="304"/>
                    <a:pt x="28" y="310"/>
                  </a:cubicBezTo>
                  <a:cubicBezTo>
                    <a:pt x="26" y="317"/>
                    <a:pt x="21" y="312"/>
                    <a:pt x="21" y="319"/>
                  </a:cubicBezTo>
                  <a:cubicBezTo>
                    <a:pt x="21" y="325"/>
                    <a:pt x="17" y="334"/>
                    <a:pt x="27" y="334"/>
                  </a:cubicBezTo>
                  <a:cubicBezTo>
                    <a:pt x="38" y="334"/>
                    <a:pt x="55" y="341"/>
                    <a:pt x="63" y="332"/>
                  </a:cubicBezTo>
                  <a:cubicBezTo>
                    <a:pt x="70" y="324"/>
                    <a:pt x="94" y="305"/>
                    <a:pt x="95" y="296"/>
                  </a:cubicBezTo>
                  <a:cubicBezTo>
                    <a:pt x="96" y="286"/>
                    <a:pt x="101" y="266"/>
                    <a:pt x="119" y="277"/>
                  </a:cubicBezTo>
                  <a:cubicBezTo>
                    <a:pt x="136" y="289"/>
                    <a:pt x="137" y="291"/>
                    <a:pt x="160" y="291"/>
                  </a:cubicBezTo>
                  <a:cubicBezTo>
                    <a:pt x="183" y="291"/>
                    <a:pt x="189" y="290"/>
                    <a:pt x="194" y="275"/>
                  </a:cubicBezTo>
                  <a:cubicBezTo>
                    <a:pt x="198" y="260"/>
                    <a:pt x="194" y="249"/>
                    <a:pt x="207" y="249"/>
                  </a:cubicBezTo>
                  <a:cubicBezTo>
                    <a:pt x="221" y="249"/>
                    <a:pt x="237" y="237"/>
                    <a:pt x="237" y="227"/>
                  </a:cubicBezTo>
                  <a:cubicBezTo>
                    <a:pt x="237" y="218"/>
                    <a:pt x="243" y="203"/>
                    <a:pt x="252" y="203"/>
                  </a:cubicBezTo>
                  <a:cubicBezTo>
                    <a:pt x="260" y="203"/>
                    <a:pt x="278" y="193"/>
                    <a:pt x="280" y="182"/>
                  </a:cubicBezTo>
                  <a:cubicBezTo>
                    <a:pt x="282" y="172"/>
                    <a:pt x="297" y="176"/>
                    <a:pt x="302" y="170"/>
                  </a:cubicBezTo>
                  <a:cubicBezTo>
                    <a:pt x="304" y="167"/>
                    <a:pt x="309" y="160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47"/>
                    <a:pt x="311" y="137"/>
                    <a:pt x="289" y="13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0"/>
            <p:cNvSpPr/>
            <p:nvPr/>
          </p:nvSpPr>
          <p:spPr>
            <a:xfrm>
              <a:off x="4954387" y="4494864"/>
              <a:ext cx="34421" cy="49522"/>
            </a:xfrm>
            <a:custGeom>
              <a:rect b="b" l="l" r="r" t="t"/>
              <a:pathLst>
                <a:path extrusionOk="0" h="59" w="47">
                  <a:moveTo>
                    <a:pt x="24" y="0"/>
                  </a:moveTo>
                  <a:cubicBezTo>
                    <a:pt x="15" y="0"/>
                    <a:pt x="0" y="21"/>
                    <a:pt x="0" y="26"/>
                  </a:cubicBezTo>
                  <a:cubicBezTo>
                    <a:pt x="0" y="30"/>
                    <a:pt x="11" y="58"/>
                    <a:pt x="21" y="58"/>
                  </a:cubicBezTo>
                  <a:cubicBezTo>
                    <a:pt x="32" y="59"/>
                    <a:pt x="40" y="58"/>
                    <a:pt x="41" y="50"/>
                  </a:cubicBezTo>
                  <a:cubicBezTo>
                    <a:pt x="41" y="46"/>
                    <a:pt x="44" y="43"/>
                    <a:pt x="47" y="41"/>
                  </a:cubicBezTo>
                  <a:cubicBezTo>
                    <a:pt x="46" y="34"/>
                    <a:pt x="44" y="20"/>
                    <a:pt x="44" y="11"/>
                  </a:cubicBezTo>
                  <a:cubicBezTo>
                    <a:pt x="37" y="6"/>
                    <a:pt x="29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0"/>
            <p:cNvSpPr/>
            <p:nvPr/>
          </p:nvSpPr>
          <p:spPr>
            <a:xfrm>
              <a:off x="4860181" y="4580496"/>
              <a:ext cx="57973" cy="71189"/>
            </a:xfrm>
            <a:custGeom>
              <a:rect b="b" l="l" r="r" t="t"/>
              <a:pathLst>
                <a:path extrusionOk="0" h="85" w="79">
                  <a:moveTo>
                    <a:pt x="57" y="8"/>
                  </a:moveTo>
                  <a:cubicBezTo>
                    <a:pt x="52" y="0"/>
                    <a:pt x="25" y="14"/>
                    <a:pt x="21" y="22"/>
                  </a:cubicBezTo>
                  <a:cubicBezTo>
                    <a:pt x="17" y="31"/>
                    <a:pt x="0" y="54"/>
                    <a:pt x="0" y="54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5"/>
                    <a:pt x="40" y="75"/>
                    <a:pt x="44" y="66"/>
                  </a:cubicBezTo>
                  <a:cubicBezTo>
                    <a:pt x="48" y="58"/>
                    <a:pt x="67" y="68"/>
                    <a:pt x="67" y="60"/>
                  </a:cubicBezTo>
                  <a:cubicBezTo>
                    <a:pt x="67" y="52"/>
                    <a:pt x="79" y="43"/>
                    <a:pt x="79" y="35"/>
                  </a:cubicBezTo>
                  <a:cubicBezTo>
                    <a:pt x="79" y="27"/>
                    <a:pt x="61" y="16"/>
                    <a:pt x="57" y="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0"/>
            <p:cNvSpPr/>
            <p:nvPr/>
          </p:nvSpPr>
          <p:spPr>
            <a:xfrm>
              <a:off x="4591151" y="4377249"/>
              <a:ext cx="417586" cy="417845"/>
            </a:xfrm>
            <a:custGeom>
              <a:rect b="b" l="l" r="r" t="t"/>
              <a:pathLst>
                <a:path extrusionOk="0" h="496" w="565">
                  <a:moveTo>
                    <a:pt x="538" y="185"/>
                  </a:moveTo>
                  <a:cubicBezTo>
                    <a:pt x="538" y="185"/>
                    <a:pt x="538" y="183"/>
                    <a:pt x="538" y="181"/>
                  </a:cubicBezTo>
                  <a:cubicBezTo>
                    <a:pt x="535" y="183"/>
                    <a:pt x="532" y="186"/>
                    <a:pt x="532" y="190"/>
                  </a:cubicBezTo>
                  <a:cubicBezTo>
                    <a:pt x="531" y="198"/>
                    <a:pt x="523" y="199"/>
                    <a:pt x="512" y="198"/>
                  </a:cubicBezTo>
                  <a:cubicBezTo>
                    <a:pt x="502" y="198"/>
                    <a:pt x="491" y="170"/>
                    <a:pt x="491" y="166"/>
                  </a:cubicBezTo>
                  <a:cubicBezTo>
                    <a:pt x="491" y="161"/>
                    <a:pt x="506" y="140"/>
                    <a:pt x="515" y="140"/>
                  </a:cubicBezTo>
                  <a:cubicBezTo>
                    <a:pt x="520" y="140"/>
                    <a:pt x="528" y="146"/>
                    <a:pt x="535" y="151"/>
                  </a:cubicBezTo>
                  <a:cubicBezTo>
                    <a:pt x="534" y="148"/>
                    <a:pt x="534" y="145"/>
                    <a:pt x="535" y="144"/>
                  </a:cubicBezTo>
                  <a:cubicBezTo>
                    <a:pt x="535" y="139"/>
                    <a:pt x="541" y="86"/>
                    <a:pt x="531" y="80"/>
                  </a:cubicBezTo>
                  <a:cubicBezTo>
                    <a:pt x="522" y="75"/>
                    <a:pt x="513" y="20"/>
                    <a:pt x="510" y="15"/>
                  </a:cubicBezTo>
                  <a:cubicBezTo>
                    <a:pt x="506" y="9"/>
                    <a:pt x="472" y="12"/>
                    <a:pt x="468" y="6"/>
                  </a:cubicBezTo>
                  <a:cubicBezTo>
                    <a:pt x="464" y="0"/>
                    <a:pt x="435" y="6"/>
                    <a:pt x="435" y="0"/>
                  </a:cubicBezTo>
                  <a:cubicBezTo>
                    <a:pt x="430" y="7"/>
                    <a:pt x="425" y="14"/>
                    <a:pt x="423" y="17"/>
                  </a:cubicBezTo>
                  <a:cubicBezTo>
                    <a:pt x="418" y="23"/>
                    <a:pt x="403" y="19"/>
                    <a:pt x="401" y="29"/>
                  </a:cubicBezTo>
                  <a:cubicBezTo>
                    <a:pt x="399" y="40"/>
                    <a:pt x="381" y="50"/>
                    <a:pt x="373" y="50"/>
                  </a:cubicBezTo>
                  <a:cubicBezTo>
                    <a:pt x="364" y="50"/>
                    <a:pt x="358" y="65"/>
                    <a:pt x="358" y="74"/>
                  </a:cubicBezTo>
                  <a:cubicBezTo>
                    <a:pt x="358" y="84"/>
                    <a:pt x="342" y="96"/>
                    <a:pt x="328" y="96"/>
                  </a:cubicBezTo>
                  <a:cubicBezTo>
                    <a:pt x="315" y="96"/>
                    <a:pt x="319" y="107"/>
                    <a:pt x="315" y="122"/>
                  </a:cubicBezTo>
                  <a:cubicBezTo>
                    <a:pt x="310" y="137"/>
                    <a:pt x="304" y="138"/>
                    <a:pt x="281" y="138"/>
                  </a:cubicBezTo>
                  <a:cubicBezTo>
                    <a:pt x="258" y="138"/>
                    <a:pt x="257" y="136"/>
                    <a:pt x="240" y="124"/>
                  </a:cubicBezTo>
                  <a:cubicBezTo>
                    <a:pt x="222" y="113"/>
                    <a:pt x="217" y="133"/>
                    <a:pt x="216" y="143"/>
                  </a:cubicBezTo>
                  <a:cubicBezTo>
                    <a:pt x="215" y="152"/>
                    <a:pt x="191" y="171"/>
                    <a:pt x="184" y="179"/>
                  </a:cubicBezTo>
                  <a:cubicBezTo>
                    <a:pt x="176" y="188"/>
                    <a:pt x="159" y="181"/>
                    <a:pt x="148" y="181"/>
                  </a:cubicBezTo>
                  <a:cubicBezTo>
                    <a:pt x="138" y="181"/>
                    <a:pt x="142" y="172"/>
                    <a:pt x="142" y="166"/>
                  </a:cubicBezTo>
                  <a:cubicBezTo>
                    <a:pt x="142" y="159"/>
                    <a:pt x="147" y="164"/>
                    <a:pt x="149" y="157"/>
                  </a:cubicBezTo>
                  <a:cubicBezTo>
                    <a:pt x="151" y="151"/>
                    <a:pt x="142" y="128"/>
                    <a:pt x="138" y="118"/>
                  </a:cubicBezTo>
                  <a:cubicBezTo>
                    <a:pt x="136" y="113"/>
                    <a:pt x="129" y="110"/>
                    <a:pt x="121" y="107"/>
                  </a:cubicBezTo>
                  <a:cubicBezTo>
                    <a:pt x="121" y="166"/>
                    <a:pt x="121" y="229"/>
                    <a:pt x="121" y="235"/>
                  </a:cubicBezTo>
                  <a:cubicBezTo>
                    <a:pt x="121" y="247"/>
                    <a:pt x="102" y="252"/>
                    <a:pt x="98" y="258"/>
                  </a:cubicBezTo>
                  <a:cubicBezTo>
                    <a:pt x="94" y="265"/>
                    <a:pt x="68" y="259"/>
                    <a:pt x="54" y="259"/>
                  </a:cubicBezTo>
                  <a:cubicBezTo>
                    <a:pt x="39" y="259"/>
                    <a:pt x="42" y="245"/>
                    <a:pt x="35" y="234"/>
                  </a:cubicBezTo>
                  <a:cubicBezTo>
                    <a:pt x="28" y="224"/>
                    <a:pt x="15" y="238"/>
                    <a:pt x="15" y="245"/>
                  </a:cubicBezTo>
                  <a:cubicBezTo>
                    <a:pt x="15" y="250"/>
                    <a:pt x="9" y="249"/>
                    <a:pt x="0" y="248"/>
                  </a:cubicBezTo>
                  <a:cubicBezTo>
                    <a:pt x="11" y="266"/>
                    <a:pt x="21" y="287"/>
                    <a:pt x="26" y="305"/>
                  </a:cubicBezTo>
                  <a:cubicBezTo>
                    <a:pt x="35" y="332"/>
                    <a:pt x="55" y="358"/>
                    <a:pt x="60" y="374"/>
                  </a:cubicBezTo>
                  <a:cubicBezTo>
                    <a:pt x="65" y="390"/>
                    <a:pt x="71" y="405"/>
                    <a:pt x="60" y="407"/>
                  </a:cubicBezTo>
                  <a:cubicBezTo>
                    <a:pt x="49" y="409"/>
                    <a:pt x="49" y="418"/>
                    <a:pt x="61" y="436"/>
                  </a:cubicBezTo>
                  <a:cubicBezTo>
                    <a:pt x="72" y="453"/>
                    <a:pt x="62" y="464"/>
                    <a:pt x="72" y="466"/>
                  </a:cubicBezTo>
                  <a:cubicBezTo>
                    <a:pt x="82" y="468"/>
                    <a:pt x="79" y="474"/>
                    <a:pt x="87" y="475"/>
                  </a:cubicBezTo>
                  <a:cubicBezTo>
                    <a:pt x="95" y="475"/>
                    <a:pt x="100" y="483"/>
                    <a:pt x="106" y="490"/>
                  </a:cubicBezTo>
                  <a:cubicBezTo>
                    <a:pt x="111" y="496"/>
                    <a:pt x="123" y="496"/>
                    <a:pt x="128" y="488"/>
                  </a:cubicBezTo>
                  <a:cubicBezTo>
                    <a:pt x="134" y="480"/>
                    <a:pt x="152" y="477"/>
                    <a:pt x="170" y="477"/>
                  </a:cubicBezTo>
                  <a:cubicBezTo>
                    <a:pt x="188" y="477"/>
                    <a:pt x="185" y="469"/>
                    <a:pt x="202" y="464"/>
                  </a:cubicBezTo>
                  <a:cubicBezTo>
                    <a:pt x="220" y="459"/>
                    <a:pt x="241" y="458"/>
                    <a:pt x="256" y="464"/>
                  </a:cubicBezTo>
                  <a:cubicBezTo>
                    <a:pt x="271" y="469"/>
                    <a:pt x="283" y="464"/>
                    <a:pt x="290" y="460"/>
                  </a:cubicBezTo>
                  <a:cubicBezTo>
                    <a:pt x="297" y="455"/>
                    <a:pt x="311" y="467"/>
                    <a:pt x="312" y="455"/>
                  </a:cubicBezTo>
                  <a:cubicBezTo>
                    <a:pt x="314" y="443"/>
                    <a:pt x="328" y="445"/>
                    <a:pt x="342" y="445"/>
                  </a:cubicBezTo>
                  <a:cubicBezTo>
                    <a:pt x="355" y="445"/>
                    <a:pt x="388" y="424"/>
                    <a:pt x="414" y="399"/>
                  </a:cubicBezTo>
                  <a:cubicBezTo>
                    <a:pt x="440" y="375"/>
                    <a:pt x="483" y="321"/>
                    <a:pt x="498" y="297"/>
                  </a:cubicBezTo>
                  <a:cubicBezTo>
                    <a:pt x="512" y="272"/>
                    <a:pt x="536" y="252"/>
                    <a:pt x="548" y="241"/>
                  </a:cubicBezTo>
                  <a:cubicBezTo>
                    <a:pt x="557" y="232"/>
                    <a:pt x="562" y="204"/>
                    <a:pt x="565" y="183"/>
                  </a:cubicBezTo>
                  <a:cubicBezTo>
                    <a:pt x="552" y="183"/>
                    <a:pt x="538" y="185"/>
                    <a:pt x="538" y="185"/>
                  </a:cubicBezTo>
                  <a:close/>
                  <a:moveTo>
                    <a:pt x="430" y="301"/>
                  </a:moveTo>
                  <a:cubicBezTo>
                    <a:pt x="430" y="309"/>
                    <a:pt x="411" y="299"/>
                    <a:pt x="407" y="307"/>
                  </a:cubicBezTo>
                  <a:cubicBezTo>
                    <a:pt x="403" y="316"/>
                    <a:pt x="399" y="326"/>
                    <a:pt x="399" y="326"/>
                  </a:cubicBezTo>
                  <a:cubicBezTo>
                    <a:pt x="384" y="324"/>
                    <a:pt x="384" y="324"/>
                    <a:pt x="384" y="324"/>
                  </a:cubicBezTo>
                  <a:cubicBezTo>
                    <a:pt x="363" y="295"/>
                    <a:pt x="363" y="295"/>
                    <a:pt x="363" y="295"/>
                  </a:cubicBezTo>
                  <a:cubicBezTo>
                    <a:pt x="363" y="295"/>
                    <a:pt x="380" y="272"/>
                    <a:pt x="384" y="263"/>
                  </a:cubicBezTo>
                  <a:cubicBezTo>
                    <a:pt x="388" y="255"/>
                    <a:pt x="415" y="241"/>
                    <a:pt x="420" y="249"/>
                  </a:cubicBezTo>
                  <a:cubicBezTo>
                    <a:pt x="424" y="257"/>
                    <a:pt x="442" y="268"/>
                    <a:pt x="442" y="276"/>
                  </a:cubicBezTo>
                  <a:cubicBezTo>
                    <a:pt x="442" y="284"/>
                    <a:pt x="430" y="293"/>
                    <a:pt x="430" y="30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0"/>
            <p:cNvSpPr/>
            <p:nvPr/>
          </p:nvSpPr>
          <p:spPr>
            <a:xfrm>
              <a:off x="4480640" y="3886152"/>
              <a:ext cx="304358" cy="367291"/>
            </a:xfrm>
            <a:custGeom>
              <a:rect b="b" l="l" r="r" t="t"/>
              <a:pathLst>
                <a:path extrusionOk="0" h="437" w="412">
                  <a:moveTo>
                    <a:pt x="23" y="402"/>
                  </a:moveTo>
                  <a:cubicBezTo>
                    <a:pt x="32" y="402"/>
                    <a:pt x="27" y="414"/>
                    <a:pt x="39" y="409"/>
                  </a:cubicBezTo>
                  <a:cubicBezTo>
                    <a:pt x="52" y="404"/>
                    <a:pt x="62" y="404"/>
                    <a:pt x="73" y="411"/>
                  </a:cubicBezTo>
                  <a:cubicBezTo>
                    <a:pt x="83" y="418"/>
                    <a:pt x="92" y="419"/>
                    <a:pt x="104" y="419"/>
                  </a:cubicBezTo>
                  <a:cubicBezTo>
                    <a:pt x="117" y="419"/>
                    <a:pt x="226" y="419"/>
                    <a:pt x="226" y="419"/>
                  </a:cubicBezTo>
                  <a:cubicBezTo>
                    <a:pt x="238" y="432"/>
                    <a:pt x="238" y="432"/>
                    <a:pt x="238" y="432"/>
                  </a:cubicBezTo>
                  <a:cubicBezTo>
                    <a:pt x="238" y="432"/>
                    <a:pt x="305" y="427"/>
                    <a:pt x="315" y="432"/>
                  </a:cubicBezTo>
                  <a:cubicBezTo>
                    <a:pt x="326" y="437"/>
                    <a:pt x="359" y="432"/>
                    <a:pt x="370" y="428"/>
                  </a:cubicBezTo>
                  <a:cubicBezTo>
                    <a:pt x="372" y="428"/>
                    <a:pt x="375" y="427"/>
                    <a:pt x="380" y="426"/>
                  </a:cubicBezTo>
                  <a:cubicBezTo>
                    <a:pt x="339" y="371"/>
                    <a:pt x="339" y="371"/>
                    <a:pt x="339" y="371"/>
                  </a:cubicBezTo>
                  <a:cubicBezTo>
                    <a:pt x="343" y="254"/>
                    <a:pt x="343" y="254"/>
                    <a:pt x="343" y="254"/>
                  </a:cubicBezTo>
                  <a:cubicBezTo>
                    <a:pt x="395" y="256"/>
                    <a:pt x="395" y="256"/>
                    <a:pt x="395" y="256"/>
                  </a:cubicBezTo>
                  <a:cubicBezTo>
                    <a:pt x="404" y="247"/>
                    <a:pt x="404" y="247"/>
                    <a:pt x="404" y="247"/>
                  </a:cubicBezTo>
                  <a:cubicBezTo>
                    <a:pt x="412" y="177"/>
                    <a:pt x="412" y="177"/>
                    <a:pt x="412" y="177"/>
                  </a:cubicBezTo>
                  <a:cubicBezTo>
                    <a:pt x="409" y="176"/>
                    <a:pt x="406" y="175"/>
                    <a:pt x="402" y="177"/>
                  </a:cubicBezTo>
                  <a:cubicBezTo>
                    <a:pt x="391" y="181"/>
                    <a:pt x="382" y="180"/>
                    <a:pt x="371" y="180"/>
                  </a:cubicBezTo>
                  <a:cubicBezTo>
                    <a:pt x="360" y="180"/>
                    <a:pt x="358" y="191"/>
                    <a:pt x="352" y="189"/>
                  </a:cubicBezTo>
                  <a:cubicBezTo>
                    <a:pt x="346" y="188"/>
                    <a:pt x="351" y="169"/>
                    <a:pt x="352" y="161"/>
                  </a:cubicBezTo>
                  <a:cubicBezTo>
                    <a:pt x="354" y="153"/>
                    <a:pt x="343" y="139"/>
                    <a:pt x="335" y="133"/>
                  </a:cubicBezTo>
                  <a:cubicBezTo>
                    <a:pt x="327" y="127"/>
                    <a:pt x="344" y="88"/>
                    <a:pt x="340" y="83"/>
                  </a:cubicBezTo>
                  <a:cubicBezTo>
                    <a:pt x="335" y="78"/>
                    <a:pt x="334" y="66"/>
                    <a:pt x="334" y="55"/>
                  </a:cubicBezTo>
                  <a:cubicBezTo>
                    <a:pt x="334" y="44"/>
                    <a:pt x="326" y="50"/>
                    <a:pt x="310" y="50"/>
                  </a:cubicBezTo>
                  <a:cubicBezTo>
                    <a:pt x="295" y="50"/>
                    <a:pt x="293" y="43"/>
                    <a:pt x="293" y="43"/>
                  </a:cubicBezTo>
                  <a:cubicBezTo>
                    <a:pt x="293" y="43"/>
                    <a:pt x="274" y="38"/>
                    <a:pt x="265" y="43"/>
                  </a:cubicBezTo>
                  <a:cubicBezTo>
                    <a:pt x="256" y="47"/>
                    <a:pt x="257" y="75"/>
                    <a:pt x="251" y="74"/>
                  </a:cubicBezTo>
                  <a:cubicBezTo>
                    <a:pt x="245" y="72"/>
                    <a:pt x="226" y="75"/>
                    <a:pt x="210" y="80"/>
                  </a:cubicBezTo>
                  <a:cubicBezTo>
                    <a:pt x="195" y="85"/>
                    <a:pt x="188" y="77"/>
                    <a:pt x="181" y="58"/>
                  </a:cubicBezTo>
                  <a:cubicBezTo>
                    <a:pt x="173" y="39"/>
                    <a:pt x="163" y="46"/>
                    <a:pt x="167" y="32"/>
                  </a:cubicBezTo>
                  <a:cubicBezTo>
                    <a:pt x="170" y="18"/>
                    <a:pt x="160" y="2"/>
                    <a:pt x="160" y="2"/>
                  </a:cubicBezTo>
                  <a:cubicBezTo>
                    <a:pt x="160" y="2"/>
                    <a:pt x="57" y="0"/>
                    <a:pt x="46" y="2"/>
                  </a:cubicBezTo>
                  <a:cubicBezTo>
                    <a:pt x="42" y="3"/>
                    <a:pt x="34" y="7"/>
                    <a:pt x="27" y="13"/>
                  </a:cubicBezTo>
                  <a:cubicBezTo>
                    <a:pt x="33" y="37"/>
                    <a:pt x="53" y="77"/>
                    <a:pt x="57" y="86"/>
                  </a:cubicBezTo>
                  <a:cubicBezTo>
                    <a:pt x="62" y="96"/>
                    <a:pt x="52" y="105"/>
                    <a:pt x="52" y="123"/>
                  </a:cubicBezTo>
                  <a:cubicBezTo>
                    <a:pt x="52" y="141"/>
                    <a:pt x="71" y="175"/>
                    <a:pt x="74" y="197"/>
                  </a:cubicBezTo>
                  <a:cubicBezTo>
                    <a:pt x="76" y="219"/>
                    <a:pt x="61" y="233"/>
                    <a:pt x="49" y="248"/>
                  </a:cubicBezTo>
                  <a:cubicBezTo>
                    <a:pt x="36" y="262"/>
                    <a:pt x="23" y="295"/>
                    <a:pt x="23" y="316"/>
                  </a:cubicBezTo>
                  <a:cubicBezTo>
                    <a:pt x="23" y="336"/>
                    <a:pt x="4" y="356"/>
                    <a:pt x="5" y="365"/>
                  </a:cubicBezTo>
                  <a:cubicBezTo>
                    <a:pt x="5" y="374"/>
                    <a:pt x="2" y="402"/>
                    <a:pt x="0" y="412"/>
                  </a:cubicBezTo>
                  <a:cubicBezTo>
                    <a:pt x="0" y="413"/>
                    <a:pt x="0" y="413"/>
                    <a:pt x="0" y="414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1" y="411"/>
                    <a:pt x="15" y="402"/>
                    <a:pt x="23" y="40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0"/>
            <p:cNvSpPr/>
            <p:nvPr/>
          </p:nvSpPr>
          <p:spPr>
            <a:xfrm>
              <a:off x="4731554" y="3955276"/>
              <a:ext cx="298922" cy="301262"/>
            </a:xfrm>
            <a:custGeom>
              <a:rect b="b" l="l" r="r" t="t"/>
              <a:pathLst>
                <a:path extrusionOk="0" h="357" w="405">
                  <a:moveTo>
                    <a:pt x="312" y="14"/>
                  </a:moveTo>
                  <a:cubicBezTo>
                    <a:pt x="307" y="14"/>
                    <a:pt x="296" y="7"/>
                    <a:pt x="286" y="0"/>
                  </a:cubicBezTo>
                  <a:cubicBezTo>
                    <a:pt x="280" y="8"/>
                    <a:pt x="256" y="6"/>
                    <a:pt x="244" y="6"/>
                  </a:cubicBezTo>
                  <a:cubicBezTo>
                    <a:pt x="232" y="6"/>
                    <a:pt x="243" y="23"/>
                    <a:pt x="235" y="30"/>
                  </a:cubicBezTo>
                  <a:cubicBezTo>
                    <a:pt x="227" y="36"/>
                    <a:pt x="224" y="45"/>
                    <a:pt x="230" y="48"/>
                  </a:cubicBezTo>
                  <a:cubicBezTo>
                    <a:pt x="236" y="52"/>
                    <a:pt x="229" y="78"/>
                    <a:pt x="229" y="87"/>
                  </a:cubicBezTo>
                  <a:cubicBezTo>
                    <a:pt x="229" y="97"/>
                    <a:pt x="216" y="117"/>
                    <a:pt x="221" y="120"/>
                  </a:cubicBezTo>
                  <a:cubicBezTo>
                    <a:pt x="225" y="123"/>
                    <a:pt x="233" y="145"/>
                    <a:pt x="244" y="148"/>
                  </a:cubicBezTo>
                  <a:cubicBezTo>
                    <a:pt x="255" y="151"/>
                    <a:pt x="263" y="140"/>
                    <a:pt x="268" y="140"/>
                  </a:cubicBezTo>
                  <a:cubicBezTo>
                    <a:pt x="272" y="140"/>
                    <a:pt x="272" y="155"/>
                    <a:pt x="272" y="165"/>
                  </a:cubicBezTo>
                  <a:cubicBezTo>
                    <a:pt x="272" y="176"/>
                    <a:pt x="266" y="181"/>
                    <a:pt x="266" y="181"/>
                  </a:cubicBezTo>
                  <a:cubicBezTo>
                    <a:pt x="266" y="181"/>
                    <a:pt x="249" y="187"/>
                    <a:pt x="241" y="181"/>
                  </a:cubicBezTo>
                  <a:cubicBezTo>
                    <a:pt x="233" y="175"/>
                    <a:pt x="227" y="158"/>
                    <a:pt x="227" y="151"/>
                  </a:cubicBezTo>
                  <a:cubicBezTo>
                    <a:pt x="227" y="145"/>
                    <a:pt x="208" y="145"/>
                    <a:pt x="200" y="145"/>
                  </a:cubicBezTo>
                  <a:cubicBezTo>
                    <a:pt x="193" y="145"/>
                    <a:pt x="185" y="131"/>
                    <a:pt x="182" y="125"/>
                  </a:cubicBezTo>
                  <a:cubicBezTo>
                    <a:pt x="179" y="119"/>
                    <a:pt x="169" y="126"/>
                    <a:pt x="169" y="131"/>
                  </a:cubicBezTo>
                  <a:cubicBezTo>
                    <a:pt x="169" y="136"/>
                    <a:pt x="161" y="136"/>
                    <a:pt x="154" y="136"/>
                  </a:cubicBezTo>
                  <a:cubicBezTo>
                    <a:pt x="146" y="136"/>
                    <a:pt x="130" y="123"/>
                    <a:pt x="124" y="126"/>
                  </a:cubicBezTo>
                  <a:cubicBezTo>
                    <a:pt x="118" y="130"/>
                    <a:pt x="112" y="116"/>
                    <a:pt x="113" y="109"/>
                  </a:cubicBezTo>
                  <a:cubicBezTo>
                    <a:pt x="115" y="103"/>
                    <a:pt x="97" y="108"/>
                    <a:pt x="91" y="111"/>
                  </a:cubicBezTo>
                  <a:cubicBezTo>
                    <a:pt x="85" y="114"/>
                    <a:pt x="82" y="103"/>
                    <a:pt x="82" y="103"/>
                  </a:cubicBezTo>
                  <a:cubicBezTo>
                    <a:pt x="82" y="103"/>
                    <a:pt x="78" y="97"/>
                    <a:pt x="73" y="94"/>
                  </a:cubicBezTo>
                  <a:cubicBezTo>
                    <a:pt x="65" y="164"/>
                    <a:pt x="65" y="164"/>
                    <a:pt x="65" y="164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41" y="343"/>
                    <a:pt x="41" y="343"/>
                    <a:pt x="41" y="343"/>
                  </a:cubicBezTo>
                  <a:cubicBezTo>
                    <a:pt x="61" y="339"/>
                    <a:pt x="105" y="333"/>
                    <a:pt x="105" y="340"/>
                  </a:cubicBezTo>
                  <a:cubicBezTo>
                    <a:pt x="105" y="342"/>
                    <a:pt x="106" y="345"/>
                    <a:pt x="108" y="348"/>
                  </a:cubicBezTo>
                  <a:cubicBezTo>
                    <a:pt x="115" y="346"/>
                    <a:pt x="122" y="345"/>
                    <a:pt x="126" y="345"/>
                  </a:cubicBezTo>
                  <a:cubicBezTo>
                    <a:pt x="134" y="346"/>
                    <a:pt x="162" y="357"/>
                    <a:pt x="170" y="353"/>
                  </a:cubicBezTo>
                  <a:cubicBezTo>
                    <a:pt x="179" y="348"/>
                    <a:pt x="193" y="317"/>
                    <a:pt x="207" y="313"/>
                  </a:cubicBezTo>
                  <a:cubicBezTo>
                    <a:pt x="220" y="309"/>
                    <a:pt x="239" y="294"/>
                    <a:pt x="239" y="288"/>
                  </a:cubicBezTo>
                  <a:cubicBezTo>
                    <a:pt x="239" y="282"/>
                    <a:pt x="239" y="276"/>
                    <a:pt x="259" y="270"/>
                  </a:cubicBezTo>
                  <a:cubicBezTo>
                    <a:pt x="289" y="270"/>
                    <a:pt x="289" y="270"/>
                    <a:pt x="289" y="270"/>
                  </a:cubicBezTo>
                  <a:cubicBezTo>
                    <a:pt x="291" y="269"/>
                    <a:pt x="291" y="269"/>
                    <a:pt x="291" y="269"/>
                  </a:cubicBezTo>
                  <a:cubicBezTo>
                    <a:pt x="284" y="243"/>
                    <a:pt x="284" y="243"/>
                    <a:pt x="284" y="243"/>
                  </a:cubicBezTo>
                  <a:cubicBezTo>
                    <a:pt x="284" y="243"/>
                    <a:pt x="376" y="209"/>
                    <a:pt x="381" y="208"/>
                  </a:cubicBezTo>
                  <a:cubicBezTo>
                    <a:pt x="377" y="200"/>
                    <a:pt x="373" y="194"/>
                    <a:pt x="375" y="193"/>
                  </a:cubicBezTo>
                  <a:cubicBezTo>
                    <a:pt x="378" y="191"/>
                    <a:pt x="380" y="166"/>
                    <a:pt x="380" y="159"/>
                  </a:cubicBezTo>
                  <a:cubicBezTo>
                    <a:pt x="380" y="151"/>
                    <a:pt x="402" y="157"/>
                    <a:pt x="395" y="149"/>
                  </a:cubicBezTo>
                  <a:cubicBezTo>
                    <a:pt x="387" y="142"/>
                    <a:pt x="389" y="101"/>
                    <a:pt x="393" y="92"/>
                  </a:cubicBezTo>
                  <a:cubicBezTo>
                    <a:pt x="396" y="83"/>
                    <a:pt x="405" y="92"/>
                    <a:pt x="405" y="85"/>
                  </a:cubicBezTo>
                  <a:cubicBezTo>
                    <a:pt x="405" y="77"/>
                    <a:pt x="395" y="54"/>
                    <a:pt x="389" y="47"/>
                  </a:cubicBezTo>
                  <a:cubicBezTo>
                    <a:pt x="385" y="42"/>
                    <a:pt x="353" y="29"/>
                    <a:pt x="344" y="27"/>
                  </a:cubicBezTo>
                  <a:cubicBezTo>
                    <a:pt x="335" y="25"/>
                    <a:pt x="321" y="14"/>
                    <a:pt x="312" y="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0"/>
            <p:cNvSpPr/>
            <p:nvPr/>
          </p:nvSpPr>
          <p:spPr>
            <a:xfrm>
              <a:off x="4909096" y="3742743"/>
              <a:ext cx="51633" cy="50554"/>
            </a:xfrm>
            <a:custGeom>
              <a:rect b="b" l="l" r="r" t="t"/>
              <a:pathLst>
                <a:path extrusionOk="0" h="60" w="69">
                  <a:moveTo>
                    <a:pt x="56" y="0"/>
                  </a:moveTo>
                  <a:cubicBezTo>
                    <a:pt x="48" y="2"/>
                    <a:pt x="40" y="5"/>
                    <a:pt x="37" y="6"/>
                  </a:cubicBezTo>
                  <a:cubicBezTo>
                    <a:pt x="32" y="9"/>
                    <a:pt x="29" y="11"/>
                    <a:pt x="19" y="10"/>
                  </a:cubicBezTo>
                  <a:cubicBezTo>
                    <a:pt x="18" y="11"/>
                    <a:pt x="17" y="12"/>
                    <a:pt x="15" y="13"/>
                  </a:cubicBezTo>
                  <a:cubicBezTo>
                    <a:pt x="6" y="16"/>
                    <a:pt x="8" y="35"/>
                    <a:pt x="8" y="35"/>
                  </a:cubicBezTo>
                  <a:cubicBezTo>
                    <a:pt x="8" y="35"/>
                    <a:pt x="0" y="36"/>
                    <a:pt x="0" y="46"/>
                  </a:cubicBezTo>
                  <a:cubicBezTo>
                    <a:pt x="0" y="52"/>
                    <a:pt x="4" y="55"/>
                    <a:pt x="7" y="56"/>
                  </a:cubicBezTo>
                  <a:cubicBezTo>
                    <a:pt x="11" y="56"/>
                    <a:pt x="15" y="56"/>
                    <a:pt x="19" y="57"/>
                  </a:cubicBezTo>
                  <a:cubicBezTo>
                    <a:pt x="38" y="60"/>
                    <a:pt x="37" y="46"/>
                    <a:pt x="37" y="46"/>
                  </a:cubicBezTo>
                  <a:cubicBezTo>
                    <a:pt x="37" y="46"/>
                    <a:pt x="65" y="48"/>
                    <a:pt x="67" y="39"/>
                  </a:cubicBezTo>
                  <a:cubicBezTo>
                    <a:pt x="69" y="30"/>
                    <a:pt x="62" y="15"/>
                    <a:pt x="62" y="1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5222512" y="3345532"/>
              <a:ext cx="269031" cy="412687"/>
            </a:xfrm>
            <a:custGeom>
              <a:rect b="b" l="l" r="r" t="t"/>
              <a:pathLst>
                <a:path extrusionOk="0" h="490" w="364">
                  <a:moveTo>
                    <a:pt x="85" y="92"/>
                  </a:moveTo>
                  <a:cubicBezTo>
                    <a:pt x="91" y="96"/>
                    <a:pt x="101" y="112"/>
                    <a:pt x="108" y="114"/>
                  </a:cubicBezTo>
                  <a:cubicBezTo>
                    <a:pt x="115" y="115"/>
                    <a:pt x="154" y="128"/>
                    <a:pt x="179" y="138"/>
                  </a:cubicBezTo>
                  <a:cubicBezTo>
                    <a:pt x="204" y="149"/>
                    <a:pt x="220" y="149"/>
                    <a:pt x="227" y="149"/>
                  </a:cubicBezTo>
                  <a:cubicBezTo>
                    <a:pt x="235" y="149"/>
                    <a:pt x="247" y="152"/>
                    <a:pt x="240" y="157"/>
                  </a:cubicBezTo>
                  <a:cubicBezTo>
                    <a:pt x="233" y="163"/>
                    <a:pt x="156" y="240"/>
                    <a:pt x="146" y="251"/>
                  </a:cubicBezTo>
                  <a:cubicBezTo>
                    <a:pt x="136" y="262"/>
                    <a:pt x="130" y="258"/>
                    <a:pt x="107" y="258"/>
                  </a:cubicBezTo>
                  <a:cubicBezTo>
                    <a:pt x="85" y="258"/>
                    <a:pt x="67" y="283"/>
                    <a:pt x="61" y="282"/>
                  </a:cubicBezTo>
                  <a:cubicBezTo>
                    <a:pt x="57" y="282"/>
                    <a:pt x="44" y="284"/>
                    <a:pt x="33" y="286"/>
                  </a:cubicBezTo>
                  <a:cubicBezTo>
                    <a:pt x="16" y="311"/>
                    <a:pt x="16" y="311"/>
                    <a:pt x="16" y="311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2" y="462"/>
                    <a:pt x="2" y="462"/>
                    <a:pt x="2" y="462"/>
                  </a:cubicBezTo>
                  <a:cubicBezTo>
                    <a:pt x="19" y="490"/>
                    <a:pt x="19" y="490"/>
                    <a:pt x="19" y="490"/>
                  </a:cubicBezTo>
                  <a:cubicBezTo>
                    <a:pt x="33" y="472"/>
                    <a:pt x="70" y="436"/>
                    <a:pt x="97" y="407"/>
                  </a:cubicBezTo>
                  <a:cubicBezTo>
                    <a:pt x="127" y="376"/>
                    <a:pt x="142" y="369"/>
                    <a:pt x="158" y="361"/>
                  </a:cubicBezTo>
                  <a:cubicBezTo>
                    <a:pt x="175" y="352"/>
                    <a:pt x="217" y="311"/>
                    <a:pt x="246" y="275"/>
                  </a:cubicBezTo>
                  <a:cubicBezTo>
                    <a:pt x="264" y="252"/>
                    <a:pt x="284" y="226"/>
                    <a:pt x="286" y="210"/>
                  </a:cubicBezTo>
                  <a:cubicBezTo>
                    <a:pt x="289" y="193"/>
                    <a:pt x="306" y="171"/>
                    <a:pt x="318" y="155"/>
                  </a:cubicBezTo>
                  <a:cubicBezTo>
                    <a:pt x="331" y="139"/>
                    <a:pt x="351" y="98"/>
                    <a:pt x="351" y="85"/>
                  </a:cubicBezTo>
                  <a:cubicBezTo>
                    <a:pt x="350" y="73"/>
                    <a:pt x="361" y="46"/>
                    <a:pt x="363" y="24"/>
                  </a:cubicBezTo>
                  <a:cubicBezTo>
                    <a:pt x="364" y="2"/>
                    <a:pt x="346" y="0"/>
                    <a:pt x="340" y="12"/>
                  </a:cubicBezTo>
                  <a:cubicBezTo>
                    <a:pt x="334" y="25"/>
                    <a:pt x="289" y="33"/>
                    <a:pt x="261" y="33"/>
                  </a:cubicBezTo>
                  <a:cubicBezTo>
                    <a:pt x="232" y="34"/>
                    <a:pt x="215" y="37"/>
                    <a:pt x="205" y="46"/>
                  </a:cubicBezTo>
                  <a:cubicBezTo>
                    <a:pt x="194" y="56"/>
                    <a:pt x="168" y="44"/>
                    <a:pt x="159" y="55"/>
                  </a:cubicBezTo>
                  <a:cubicBezTo>
                    <a:pt x="150" y="66"/>
                    <a:pt x="113" y="75"/>
                    <a:pt x="101" y="50"/>
                  </a:cubicBezTo>
                  <a:cubicBezTo>
                    <a:pt x="96" y="40"/>
                    <a:pt x="89" y="34"/>
                    <a:pt x="83" y="30"/>
                  </a:cubicBezTo>
                  <a:cubicBezTo>
                    <a:pt x="73" y="40"/>
                    <a:pt x="61" y="56"/>
                    <a:pt x="63" y="60"/>
                  </a:cubicBezTo>
                  <a:cubicBezTo>
                    <a:pt x="66" y="68"/>
                    <a:pt x="78" y="89"/>
                    <a:pt x="85" y="9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3833879" y="2591347"/>
              <a:ext cx="312510" cy="284754"/>
            </a:xfrm>
            <a:custGeom>
              <a:rect b="b" l="l" r="r" t="t"/>
              <a:pathLst>
                <a:path extrusionOk="0" h="338" w="423">
                  <a:moveTo>
                    <a:pt x="156" y="338"/>
                  </a:moveTo>
                  <a:cubicBezTo>
                    <a:pt x="155" y="315"/>
                    <a:pt x="154" y="292"/>
                    <a:pt x="155" y="290"/>
                  </a:cubicBezTo>
                  <a:cubicBezTo>
                    <a:pt x="156" y="285"/>
                    <a:pt x="203" y="258"/>
                    <a:pt x="211" y="253"/>
                  </a:cubicBezTo>
                  <a:cubicBezTo>
                    <a:pt x="219" y="248"/>
                    <a:pt x="234" y="255"/>
                    <a:pt x="234" y="246"/>
                  </a:cubicBezTo>
                  <a:cubicBezTo>
                    <a:pt x="234" y="237"/>
                    <a:pt x="253" y="241"/>
                    <a:pt x="265" y="239"/>
                  </a:cubicBezTo>
                  <a:cubicBezTo>
                    <a:pt x="276" y="237"/>
                    <a:pt x="283" y="229"/>
                    <a:pt x="283" y="219"/>
                  </a:cubicBezTo>
                  <a:cubicBezTo>
                    <a:pt x="283" y="208"/>
                    <a:pt x="299" y="211"/>
                    <a:pt x="310" y="209"/>
                  </a:cubicBezTo>
                  <a:cubicBezTo>
                    <a:pt x="320" y="208"/>
                    <a:pt x="319" y="199"/>
                    <a:pt x="326" y="199"/>
                  </a:cubicBezTo>
                  <a:cubicBezTo>
                    <a:pt x="332" y="199"/>
                    <a:pt x="329" y="189"/>
                    <a:pt x="330" y="177"/>
                  </a:cubicBezTo>
                  <a:cubicBezTo>
                    <a:pt x="331" y="166"/>
                    <a:pt x="331" y="168"/>
                    <a:pt x="342" y="168"/>
                  </a:cubicBezTo>
                  <a:cubicBezTo>
                    <a:pt x="352" y="168"/>
                    <a:pt x="362" y="162"/>
                    <a:pt x="362" y="155"/>
                  </a:cubicBezTo>
                  <a:cubicBezTo>
                    <a:pt x="362" y="149"/>
                    <a:pt x="407" y="153"/>
                    <a:pt x="414" y="153"/>
                  </a:cubicBezTo>
                  <a:cubicBezTo>
                    <a:pt x="421" y="153"/>
                    <a:pt x="423" y="145"/>
                    <a:pt x="422" y="139"/>
                  </a:cubicBezTo>
                  <a:cubicBezTo>
                    <a:pt x="421" y="134"/>
                    <a:pt x="415" y="117"/>
                    <a:pt x="408" y="115"/>
                  </a:cubicBezTo>
                  <a:cubicBezTo>
                    <a:pt x="401" y="114"/>
                    <a:pt x="406" y="97"/>
                    <a:pt x="406" y="83"/>
                  </a:cubicBezTo>
                  <a:cubicBezTo>
                    <a:pt x="406" y="70"/>
                    <a:pt x="404" y="57"/>
                    <a:pt x="396" y="47"/>
                  </a:cubicBezTo>
                  <a:cubicBezTo>
                    <a:pt x="394" y="44"/>
                    <a:pt x="392" y="40"/>
                    <a:pt x="390" y="36"/>
                  </a:cubicBezTo>
                  <a:cubicBezTo>
                    <a:pt x="377" y="36"/>
                    <a:pt x="362" y="27"/>
                    <a:pt x="349" y="26"/>
                  </a:cubicBezTo>
                  <a:cubicBezTo>
                    <a:pt x="331" y="26"/>
                    <a:pt x="303" y="35"/>
                    <a:pt x="289" y="20"/>
                  </a:cubicBezTo>
                  <a:cubicBezTo>
                    <a:pt x="276" y="5"/>
                    <a:pt x="266" y="0"/>
                    <a:pt x="256" y="5"/>
                  </a:cubicBezTo>
                  <a:cubicBezTo>
                    <a:pt x="247" y="10"/>
                    <a:pt x="228" y="62"/>
                    <a:pt x="218" y="77"/>
                  </a:cubicBezTo>
                  <a:cubicBezTo>
                    <a:pt x="207" y="92"/>
                    <a:pt x="178" y="102"/>
                    <a:pt x="164" y="102"/>
                  </a:cubicBezTo>
                  <a:cubicBezTo>
                    <a:pt x="150" y="102"/>
                    <a:pt x="149" y="123"/>
                    <a:pt x="138" y="132"/>
                  </a:cubicBezTo>
                  <a:cubicBezTo>
                    <a:pt x="127" y="141"/>
                    <a:pt x="131" y="155"/>
                    <a:pt x="118" y="166"/>
                  </a:cubicBezTo>
                  <a:cubicBezTo>
                    <a:pt x="105" y="176"/>
                    <a:pt x="111" y="208"/>
                    <a:pt x="118" y="219"/>
                  </a:cubicBezTo>
                  <a:cubicBezTo>
                    <a:pt x="125" y="231"/>
                    <a:pt x="94" y="266"/>
                    <a:pt x="76" y="277"/>
                  </a:cubicBezTo>
                  <a:cubicBezTo>
                    <a:pt x="59" y="287"/>
                    <a:pt x="53" y="307"/>
                    <a:pt x="25" y="312"/>
                  </a:cubicBezTo>
                  <a:cubicBezTo>
                    <a:pt x="14" y="314"/>
                    <a:pt x="6" y="318"/>
                    <a:pt x="0" y="324"/>
                  </a:cubicBezTo>
                  <a:cubicBezTo>
                    <a:pt x="43" y="324"/>
                    <a:pt x="108" y="324"/>
                    <a:pt x="130" y="324"/>
                  </a:cubicBezTo>
                  <a:cubicBezTo>
                    <a:pt x="157" y="324"/>
                    <a:pt x="151" y="330"/>
                    <a:pt x="156" y="33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4366505" y="2540794"/>
              <a:ext cx="112322" cy="239358"/>
            </a:xfrm>
            <a:custGeom>
              <a:rect b="b" l="l" r="r" t="t"/>
              <a:pathLst>
                <a:path extrusionOk="0" h="285" w="151">
                  <a:moveTo>
                    <a:pt x="41" y="72"/>
                  </a:moveTo>
                  <a:cubicBezTo>
                    <a:pt x="50" y="85"/>
                    <a:pt x="39" y="105"/>
                    <a:pt x="31" y="110"/>
                  </a:cubicBezTo>
                  <a:cubicBezTo>
                    <a:pt x="23" y="114"/>
                    <a:pt x="16" y="132"/>
                    <a:pt x="8" y="132"/>
                  </a:cubicBezTo>
                  <a:cubicBezTo>
                    <a:pt x="0" y="132"/>
                    <a:pt x="8" y="164"/>
                    <a:pt x="23" y="170"/>
                  </a:cubicBezTo>
                  <a:cubicBezTo>
                    <a:pt x="37" y="176"/>
                    <a:pt x="37" y="187"/>
                    <a:pt x="37" y="193"/>
                  </a:cubicBezTo>
                  <a:cubicBezTo>
                    <a:pt x="37" y="199"/>
                    <a:pt x="58" y="205"/>
                    <a:pt x="64" y="214"/>
                  </a:cubicBezTo>
                  <a:cubicBezTo>
                    <a:pt x="70" y="222"/>
                    <a:pt x="81" y="261"/>
                    <a:pt x="81" y="276"/>
                  </a:cubicBezTo>
                  <a:cubicBezTo>
                    <a:pt x="81" y="280"/>
                    <a:pt x="82" y="283"/>
                    <a:pt x="84" y="285"/>
                  </a:cubicBezTo>
                  <a:cubicBezTo>
                    <a:pt x="89" y="282"/>
                    <a:pt x="96" y="277"/>
                    <a:pt x="99" y="272"/>
                  </a:cubicBezTo>
                  <a:cubicBezTo>
                    <a:pt x="103" y="264"/>
                    <a:pt x="107" y="248"/>
                    <a:pt x="105" y="244"/>
                  </a:cubicBezTo>
                  <a:cubicBezTo>
                    <a:pt x="103" y="240"/>
                    <a:pt x="103" y="233"/>
                    <a:pt x="108" y="229"/>
                  </a:cubicBezTo>
                  <a:cubicBezTo>
                    <a:pt x="113" y="225"/>
                    <a:pt x="131" y="205"/>
                    <a:pt x="135" y="203"/>
                  </a:cubicBezTo>
                  <a:cubicBezTo>
                    <a:pt x="139" y="202"/>
                    <a:pt x="151" y="204"/>
                    <a:pt x="150" y="192"/>
                  </a:cubicBezTo>
                  <a:cubicBezTo>
                    <a:pt x="150" y="188"/>
                    <a:pt x="150" y="181"/>
                    <a:pt x="151" y="174"/>
                  </a:cubicBezTo>
                  <a:cubicBezTo>
                    <a:pt x="143" y="169"/>
                    <a:pt x="138" y="162"/>
                    <a:pt x="138" y="159"/>
                  </a:cubicBezTo>
                  <a:cubicBezTo>
                    <a:pt x="138" y="152"/>
                    <a:pt x="128" y="141"/>
                    <a:pt x="123" y="147"/>
                  </a:cubicBezTo>
                  <a:cubicBezTo>
                    <a:pt x="118" y="153"/>
                    <a:pt x="98" y="148"/>
                    <a:pt x="95" y="135"/>
                  </a:cubicBezTo>
                  <a:cubicBezTo>
                    <a:pt x="93" y="122"/>
                    <a:pt x="108" y="123"/>
                    <a:pt x="123" y="111"/>
                  </a:cubicBezTo>
                  <a:cubicBezTo>
                    <a:pt x="138" y="99"/>
                    <a:pt x="140" y="76"/>
                    <a:pt x="124" y="63"/>
                  </a:cubicBezTo>
                  <a:cubicBezTo>
                    <a:pt x="108" y="51"/>
                    <a:pt x="119" y="44"/>
                    <a:pt x="130" y="33"/>
                  </a:cubicBezTo>
                  <a:cubicBezTo>
                    <a:pt x="141" y="21"/>
                    <a:pt x="131" y="15"/>
                    <a:pt x="126" y="20"/>
                  </a:cubicBezTo>
                  <a:cubicBezTo>
                    <a:pt x="120" y="25"/>
                    <a:pt x="111" y="27"/>
                    <a:pt x="109" y="14"/>
                  </a:cubicBezTo>
                  <a:cubicBezTo>
                    <a:pt x="107" y="2"/>
                    <a:pt x="74" y="0"/>
                    <a:pt x="61" y="12"/>
                  </a:cubicBezTo>
                  <a:cubicBezTo>
                    <a:pt x="56" y="16"/>
                    <a:pt x="49" y="17"/>
                    <a:pt x="42" y="17"/>
                  </a:cubicBezTo>
                  <a:cubicBezTo>
                    <a:pt x="39" y="38"/>
                    <a:pt x="36" y="64"/>
                    <a:pt x="41" y="7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3948013" y="2548015"/>
              <a:ext cx="541685" cy="593238"/>
            </a:xfrm>
            <a:custGeom>
              <a:rect b="b" l="l" r="r" t="t"/>
              <a:pathLst>
                <a:path extrusionOk="0" h="704" w="733">
                  <a:moveTo>
                    <a:pt x="252" y="134"/>
                  </a:moveTo>
                  <a:cubicBezTo>
                    <a:pt x="252" y="148"/>
                    <a:pt x="247" y="165"/>
                    <a:pt x="254" y="166"/>
                  </a:cubicBezTo>
                  <a:cubicBezTo>
                    <a:pt x="261" y="168"/>
                    <a:pt x="267" y="185"/>
                    <a:pt x="268" y="190"/>
                  </a:cubicBezTo>
                  <a:cubicBezTo>
                    <a:pt x="269" y="196"/>
                    <a:pt x="267" y="204"/>
                    <a:pt x="260" y="204"/>
                  </a:cubicBezTo>
                  <a:cubicBezTo>
                    <a:pt x="253" y="204"/>
                    <a:pt x="208" y="200"/>
                    <a:pt x="208" y="206"/>
                  </a:cubicBezTo>
                  <a:cubicBezTo>
                    <a:pt x="208" y="213"/>
                    <a:pt x="198" y="219"/>
                    <a:pt x="188" y="219"/>
                  </a:cubicBezTo>
                  <a:cubicBezTo>
                    <a:pt x="177" y="219"/>
                    <a:pt x="177" y="217"/>
                    <a:pt x="176" y="228"/>
                  </a:cubicBezTo>
                  <a:cubicBezTo>
                    <a:pt x="175" y="240"/>
                    <a:pt x="178" y="250"/>
                    <a:pt x="172" y="250"/>
                  </a:cubicBezTo>
                  <a:cubicBezTo>
                    <a:pt x="165" y="250"/>
                    <a:pt x="166" y="259"/>
                    <a:pt x="156" y="260"/>
                  </a:cubicBezTo>
                  <a:cubicBezTo>
                    <a:pt x="145" y="262"/>
                    <a:pt x="129" y="259"/>
                    <a:pt x="129" y="270"/>
                  </a:cubicBezTo>
                  <a:cubicBezTo>
                    <a:pt x="129" y="280"/>
                    <a:pt x="122" y="288"/>
                    <a:pt x="111" y="290"/>
                  </a:cubicBezTo>
                  <a:cubicBezTo>
                    <a:pt x="99" y="292"/>
                    <a:pt x="80" y="288"/>
                    <a:pt x="80" y="297"/>
                  </a:cubicBezTo>
                  <a:cubicBezTo>
                    <a:pt x="80" y="306"/>
                    <a:pt x="65" y="299"/>
                    <a:pt x="57" y="304"/>
                  </a:cubicBezTo>
                  <a:cubicBezTo>
                    <a:pt x="49" y="309"/>
                    <a:pt x="2" y="336"/>
                    <a:pt x="1" y="341"/>
                  </a:cubicBezTo>
                  <a:cubicBezTo>
                    <a:pt x="0" y="343"/>
                    <a:pt x="1" y="366"/>
                    <a:pt x="2" y="389"/>
                  </a:cubicBezTo>
                  <a:cubicBezTo>
                    <a:pt x="3" y="391"/>
                    <a:pt x="5" y="393"/>
                    <a:pt x="8" y="395"/>
                  </a:cubicBezTo>
                  <a:cubicBezTo>
                    <a:pt x="26" y="405"/>
                    <a:pt x="340" y="613"/>
                    <a:pt x="350" y="622"/>
                  </a:cubicBezTo>
                  <a:cubicBezTo>
                    <a:pt x="360" y="632"/>
                    <a:pt x="372" y="655"/>
                    <a:pt x="372" y="655"/>
                  </a:cubicBezTo>
                  <a:cubicBezTo>
                    <a:pt x="372" y="655"/>
                    <a:pt x="394" y="657"/>
                    <a:pt x="412" y="667"/>
                  </a:cubicBezTo>
                  <a:cubicBezTo>
                    <a:pt x="429" y="677"/>
                    <a:pt x="429" y="704"/>
                    <a:pt x="429" y="704"/>
                  </a:cubicBezTo>
                  <a:cubicBezTo>
                    <a:pt x="429" y="704"/>
                    <a:pt x="451" y="699"/>
                    <a:pt x="463" y="697"/>
                  </a:cubicBezTo>
                  <a:cubicBezTo>
                    <a:pt x="476" y="694"/>
                    <a:pt x="518" y="679"/>
                    <a:pt x="518" y="679"/>
                  </a:cubicBezTo>
                  <a:cubicBezTo>
                    <a:pt x="582" y="627"/>
                    <a:pt x="582" y="627"/>
                    <a:pt x="582" y="627"/>
                  </a:cubicBezTo>
                  <a:cubicBezTo>
                    <a:pt x="733" y="533"/>
                    <a:pt x="733" y="533"/>
                    <a:pt x="733" y="533"/>
                  </a:cubicBezTo>
                  <a:cubicBezTo>
                    <a:pt x="733" y="533"/>
                    <a:pt x="733" y="533"/>
                    <a:pt x="733" y="533"/>
                  </a:cubicBezTo>
                  <a:cubicBezTo>
                    <a:pt x="729" y="517"/>
                    <a:pt x="724" y="503"/>
                    <a:pt x="716" y="503"/>
                  </a:cubicBezTo>
                  <a:cubicBezTo>
                    <a:pt x="707" y="503"/>
                    <a:pt x="700" y="496"/>
                    <a:pt x="690" y="496"/>
                  </a:cubicBezTo>
                  <a:cubicBezTo>
                    <a:pt x="679" y="496"/>
                    <a:pt x="666" y="490"/>
                    <a:pt x="665" y="481"/>
                  </a:cubicBezTo>
                  <a:cubicBezTo>
                    <a:pt x="664" y="472"/>
                    <a:pt x="669" y="466"/>
                    <a:pt x="661" y="454"/>
                  </a:cubicBezTo>
                  <a:cubicBezTo>
                    <a:pt x="653" y="442"/>
                    <a:pt x="646" y="437"/>
                    <a:pt x="646" y="432"/>
                  </a:cubicBezTo>
                  <a:cubicBezTo>
                    <a:pt x="646" y="427"/>
                    <a:pt x="659" y="417"/>
                    <a:pt x="661" y="415"/>
                  </a:cubicBezTo>
                  <a:cubicBezTo>
                    <a:pt x="663" y="413"/>
                    <a:pt x="656" y="404"/>
                    <a:pt x="656" y="399"/>
                  </a:cubicBezTo>
                  <a:cubicBezTo>
                    <a:pt x="656" y="393"/>
                    <a:pt x="650" y="383"/>
                    <a:pt x="656" y="377"/>
                  </a:cubicBezTo>
                  <a:cubicBezTo>
                    <a:pt x="661" y="370"/>
                    <a:pt x="664" y="364"/>
                    <a:pt x="658" y="353"/>
                  </a:cubicBezTo>
                  <a:cubicBezTo>
                    <a:pt x="653" y="341"/>
                    <a:pt x="666" y="331"/>
                    <a:pt x="659" y="316"/>
                  </a:cubicBezTo>
                  <a:cubicBezTo>
                    <a:pt x="653" y="301"/>
                    <a:pt x="642" y="289"/>
                    <a:pt x="643" y="284"/>
                  </a:cubicBezTo>
                  <a:cubicBezTo>
                    <a:pt x="644" y="281"/>
                    <a:pt x="647" y="279"/>
                    <a:pt x="651" y="276"/>
                  </a:cubicBezTo>
                  <a:cubicBezTo>
                    <a:pt x="649" y="274"/>
                    <a:pt x="648" y="271"/>
                    <a:pt x="648" y="267"/>
                  </a:cubicBezTo>
                  <a:cubicBezTo>
                    <a:pt x="648" y="252"/>
                    <a:pt x="637" y="213"/>
                    <a:pt x="631" y="205"/>
                  </a:cubicBezTo>
                  <a:cubicBezTo>
                    <a:pt x="625" y="196"/>
                    <a:pt x="604" y="190"/>
                    <a:pt x="604" y="184"/>
                  </a:cubicBezTo>
                  <a:cubicBezTo>
                    <a:pt x="604" y="178"/>
                    <a:pt x="604" y="167"/>
                    <a:pt x="590" y="161"/>
                  </a:cubicBezTo>
                  <a:cubicBezTo>
                    <a:pt x="575" y="155"/>
                    <a:pt x="567" y="123"/>
                    <a:pt x="575" y="123"/>
                  </a:cubicBezTo>
                  <a:cubicBezTo>
                    <a:pt x="583" y="123"/>
                    <a:pt x="590" y="105"/>
                    <a:pt x="598" y="101"/>
                  </a:cubicBezTo>
                  <a:cubicBezTo>
                    <a:pt x="606" y="96"/>
                    <a:pt x="617" y="76"/>
                    <a:pt x="608" y="63"/>
                  </a:cubicBezTo>
                  <a:cubicBezTo>
                    <a:pt x="603" y="55"/>
                    <a:pt x="606" y="29"/>
                    <a:pt x="609" y="8"/>
                  </a:cubicBezTo>
                  <a:cubicBezTo>
                    <a:pt x="595" y="8"/>
                    <a:pt x="580" y="3"/>
                    <a:pt x="576" y="2"/>
                  </a:cubicBezTo>
                  <a:cubicBezTo>
                    <a:pt x="569" y="0"/>
                    <a:pt x="551" y="5"/>
                    <a:pt x="540" y="5"/>
                  </a:cubicBezTo>
                  <a:cubicBezTo>
                    <a:pt x="528" y="6"/>
                    <a:pt x="500" y="24"/>
                    <a:pt x="491" y="15"/>
                  </a:cubicBezTo>
                  <a:cubicBezTo>
                    <a:pt x="481" y="6"/>
                    <a:pt x="386" y="22"/>
                    <a:pt x="359" y="23"/>
                  </a:cubicBezTo>
                  <a:cubicBezTo>
                    <a:pt x="332" y="24"/>
                    <a:pt x="320" y="52"/>
                    <a:pt x="304" y="52"/>
                  </a:cubicBezTo>
                  <a:cubicBezTo>
                    <a:pt x="288" y="52"/>
                    <a:pt x="263" y="66"/>
                    <a:pt x="249" y="81"/>
                  </a:cubicBezTo>
                  <a:cubicBezTo>
                    <a:pt x="245" y="85"/>
                    <a:pt x="241" y="87"/>
                    <a:pt x="236" y="87"/>
                  </a:cubicBezTo>
                  <a:cubicBezTo>
                    <a:pt x="238" y="91"/>
                    <a:pt x="240" y="95"/>
                    <a:pt x="242" y="98"/>
                  </a:cubicBezTo>
                  <a:cubicBezTo>
                    <a:pt x="250" y="108"/>
                    <a:pt x="252" y="121"/>
                    <a:pt x="252" y="13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0"/>
            <p:cNvSpPr/>
            <p:nvPr/>
          </p:nvSpPr>
          <p:spPr>
            <a:xfrm>
              <a:off x="4422667" y="2687297"/>
              <a:ext cx="395847" cy="431257"/>
            </a:xfrm>
            <a:custGeom>
              <a:rect b="b" l="l" r="r" t="t"/>
              <a:pathLst>
                <a:path extrusionOk="0" h="513" w="536">
                  <a:moveTo>
                    <a:pt x="60" y="29"/>
                  </a:moveTo>
                  <a:cubicBezTo>
                    <a:pt x="56" y="31"/>
                    <a:pt x="38" y="51"/>
                    <a:pt x="33" y="55"/>
                  </a:cubicBezTo>
                  <a:cubicBezTo>
                    <a:pt x="28" y="59"/>
                    <a:pt x="28" y="66"/>
                    <a:pt x="30" y="70"/>
                  </a:cubicBezTo>
                  <a:cubicBezTo>
                    <a:pt x="32" y="74"/>
                    <a:pt x="28" y="90"/>
                    <a:pt x="24" y="98"/>
                  </a:cubicBezTo>
                  <a:cubicBezTo>
                    <a:pt x="19" y="107"/>
                    <a:pt x="2" y="113"/>
                    <a:pt x="1" y="119"/>
                  </a:cubicBezTo>
                  <a:cubicBezTo>
                    <a:pt x="0" y="124"/>
                    <a:pt x="11" y="136"/>
                    <a:pt x="17" y="151"/>
                  </a:cubicBezTo>
                  <a:cubicBezTo>
                    <a:pt x="24" y="166"/>
                    <a:pt x="11" y="176"/>
                    <a:pt x="16" y="188"/>
                  </a:cubicBezTo>
                  <a:cubicBezTo>
                    <a:pt x="22" y="199"/>
                    <a:pt x="19" y="205"/>
                    <a:pt x="14" y="212"/>
                  </a:cubicBezTo>
                  <a:cubicBezTo>
                    <a:pt x="8" y="218"/>
                    <a:pt x="14" y="228"/>
                    <a:pt x="14" y="234"/>
                  </a:cubicBezTo>
                  <a:cubicBezTo>
                    <a:pt x="14" y="239"/>
                    <a:pt x="21" y="248"/>
                    <a:pt x="19" y="250"/>
                  </a:cubicBezTo>
                  <a:cubicBezTo>
                    <a:pt x="17" y="252"/>
                    <a:pt x="4" y="262"/>
                    <a:pt x="4" y="267"/>
                  </a:cubicBezTo>
                  <a:cubicBezTo>
                    <a:pt x="4" y="272"/>
                    <a:pt x="11" y="277"/>
                    <a:pt x="19" y="289"/>
                  </a:cubicBezTo>
                  <a:cubicBezTo>
                    <a:pt x="27" y="301"/>
                    <a:pt x="22" y="307"/>
                    <a:pt x="23" y="316"/>
                  </a:cubicBezTo>
                  <a:cubicBezTo>
                    <a:pt x="24" y="325"/>
                    <a:pt x="37" y="331"/>
                    <a:pt x="48" y="331"/>
                  </a:cubicBezTo>
                  <a:cubicBezTo>
                    <a:pt x="58" y="331"/>
                    <a:pt x="65" y="338"/>
                    <a:pt x="74" y="338"/>
                  </a:cubicBezTo>
                  <a:cubicBezTo>
                    <a:pt x="82" y="338"/>
                    <a:pt x="87" y="352"/>
                    <a:pt x="91" y="368"/>
                  </a:cubicBezTo>
                  <a:cubicBezTo>
                    <a:pt x="95" y="368"/>
                    <a:pt x="129" y="369"/>
                    <a:pt x="143" y="378"/>
                  </a:cubicBezTo>
                  <a:cubicBezTo>
                    <a:pt x="158" y="388"/>
                    <a:pt x="165" y="401"/>
                    <a:pt x="165" y="401"/>
                  </a:cubicBezTo>
                  <a:cubicBezTo>
                    <a:pt x="225" y="368"/>
                    <a:pt x="225" y="368"/>
                    <a:pt x="225" y="368"/>
                  </a:cubicBezTo>
                  <a:cubicBezTo>
                    <a:pt x="493" y="513"/>
                    <a:pt x="493" y="513"/>
                    <a:pt x="493" y="513"/>
                  </a:cubicBezTo>
                  <a:cubicBezTo>
                    <a:pt x="493" y="494"/>
                    <a:pt x="493" y="494"/>
                    <a:pt x="493" y="494"/>
                  </a:cubicBezTo>
                  <a:cubicBezTo>
                    <a:pt x="526" y="494"/>
                    <a:pt x="526" y="494"/>
                    <a:pt x="526" y="494"/>
                  </a:cubicBezTo>
                  <a:cubicBezTo>
                    <a:pt x="526" y="494"/>
                    <a:pt x="526" y="173"/>
                    <a:pt x="526" y="149"/>
                  </a:cubicBezTo>
                  <a:cubicBezTo>
                    <a:pt x="526" y="125"/>
                    <a:pt x="515" y="110"/>
                    <a:pt x="526" y="97"/>
                  </a:cubicBezTo>
                  <a:cubicBezTo>
                    <a:pt x="536" y="84"/>
                    <a:pt x="521" y="78"/>
                    <a:pt x="530" y="54"/>
                  </a:cubicBezTo>
                  <a:cubicBezTo>
                    <a:pt x="531" y="51"/>
                    <a:pt x="532" y="48"/>
                    <a:pt x="533" y="45"/>
                  </a:cubicBezTo>
                  <a:cubicBezTo>
                    <a:pt x="533" y="45"/>
                    <a:pt x="532" y="44"/>
                    <a:pt x="532" y="44"/>
                  </a:cubicBezTo>
                  <a:cubicBezTo>
                    <a:pt x="530" y="36"/>
                    <a:pt x="515" y="36"/>
                    <a:pt x="485" y="31"/>
                  </a:cubicBezTo>
                  <a:cubicBezTo>
                    <a:pt x="454" y="27"/>
                    <a:pt x="466" y="6"/>
                    <a:pt x="431" y="4"/>
                  </a:cubicBezTo>
                  <a:cubicBezTo>
                    <a:pt x="397" y="2"/>
                    <a:pt x="353" y="29"/>
                    <a:pt x="353" y="44"/>
                  </a:cubicBezTo>
                  <a:cubicBezTo>
                    <a:pt x="352" y="58"/>
                    <a:pt x="369" y="74"/>
                    <a:pt x="357" y="90"/>
                  </a:cubicBezTo>
                  <a:cubicBezTo>
                    <a:pt x="346" y="105"/>
                    <a:pt x="321" y="106"/>
                    <a:pt x="303" y="90"/>
                  </a:cubicBezTo>
                  <a:cubicBezTo>
                    <a:pt x="286" y="74"/>
                    <a:pt x="260" y="67"/>
                    <a:pt x="238" y="67"/>
                  </a:cubicBezTo>
                  <a:cubicBezTo>
                    <a:pt x="217" y="67"/>
                    <a:pt x="202" y="53"/>
                    <a:pt x="203" y="42"/>
                  </a:cubicBezTo>
                  <a:cubicBezTo>
                    <a:pt x="205" y="30"/>
                    <a:pt x="198" y="25"/>
                    <a:pt x="181" y="21"/>
                  </a:cubicBezTo>
                  <a:cubicBezTo>
                    <a:pt x="163" y="18"/>
                    <a:pt x="148" y="3"/>
                    <a:pt x="117" y="8"/>
                  </a:cubicBezTo>
                  <a:cubicBezTo>
                    <a:pt x="100" y="11"/>
                    <a:pt x="86" y="6"/>
                    <a:pt x="76" y="0"/>
                  </a:cubicBezTo>
                  <a:cubicBezTo>
                    <a:pt x="75" y="7"/>
                    <a:pt x="75" y="14"/>
                    <a:pt x="75" y="18"/>
                  </a:cubicBezTo>
                  <a:cubicBezTo>
                    <a:pt x="76" y="30"/>
                    <a:pt x="64" y="28"/>
                    <a:pt x="60" y="2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0"/>
            <p:cNvSpPr/>
            <p:nvPr/>
          </p:nvSpPr>
          <p:spPr>
            <a:xfrm>
              <a:off x="3740579" y="3289820"/>
              <a:ext cx="76089" cy="29920"/>
            </a:xfrm>
            <a:custGeom>
              <a:rect b="b" l="l" r="r" t="t"/>
              <a:pathLst>
                <a:path extrusionOk="0" h="36" w="102">
                  <a:moveTo>
                    <a:pt x="50" y="22"/>
                  </a:moveTo>
                  <a:cubicBezTo>
                    <a:pt x="57" y="16"/>
                    <a:pt x="69" y="29"/>
                    <a:pt x="80" y="30"/>
                  </a:cubicBezTo>
                  <a:cubicBezTo>
                    <a:pt x="90" y="32"/>
                    <a:pt x="102" y="24"/>
                    <a:pt x="102" y="24"/>
                  </a:cubicBezTo>
                  <a:cubicBezTo>
                    <a:pt x="102" y="24"/>
                    <a:pt x="100" y="23"/>
                    <a:pt x="82" y="22"/>
                  </a:cubicBezTo>
                  <a:cubicBezTo>
                    <a:pt x="65" y="20"/>
                    <a:pt x="64" y="0"/>
                    <a:pt x="49" y="7"/>
                  </a:cubicBezTo>
                  <a:cubicBezTo>
                    <a:pt x="34" y="15"/>
                    <a:pt x="23" y="16"/>
                    <a:pt x="4" y="15"/>
                  </a:cubicBezTo>
                  <a:cubicBezTo>
                    <a:pt x="4" y="20"/>
                    <a:pt x="1" y="28"/>
                    <a:pt x="0" y="36"/>
                  </a:cubicBezTo>
                  <a:cubicBezTo>
                    <a:pt x="5" y="35"/>
                    <a:pt x="8" y="34"/>
                    <a:pt x="10" y="34"/>
                  </a:cubicBezTo>
                  <a:cubicBezTo>
                    <a:pt x="21" y="33"/>
                    <a:pt x="43" y="29"/>
                    <a:pt x="50" y="2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3724274" y="3209346"/>
              <a:ext cx="153991" cy="137219"/>
            </a:xfrm>
            <a:custGeom>
              <a:rect b="b" l="l" r="r" t="t"/>
              <a:pathLst>
                <a:path extrusionOk="0" h="163" w="208">
                  <a:moveTo>
                    <a:pt x="47" y="156"/>
                  </a:moveTo>
                  <a:cubicBezTo>
                    <a:pt x="54" y="157"/>
                    <a:pt x="67" y="148"/>
                    <a:pt x="67" y="148"/>
                  </a:cubicBezTo>
                  <a:cubicBezTo>
                    <a:pt x="67" y="148"/>
                    <a:pt x="111" y="145"/>
                    <a:pt x="118" y="144"/>
                  </a:cubicBezTo>
                  <a:cubicBezTo>
                    <a:pt x="121" y="144"/>
                    <a:pt x="124" y="145"/>
                    <a:pt x="127" y="147"/>
                  </a:cubicBezTo>
                  <a:cubicBezTo>
                    <a:pt x="127" y="145"/>
                    <a:pt x="127" y="143"/>
                    <a:pt x="127" y="143"/>
                  </a:cubicBezTo>
                  <a:cubicBezTo>
                    <a:pt x="127" y="143"/>
                    <a:pt x="151" y="148"/>
                    <a:pt x="152" y="154"/>
                  </a:cubicBezTo>
                  <a:cubicBezTo>
                    <a:pt x="154" y="159"/>
                    <a:pt x="186" y="163"/>
                    <a:pt x="204" y="157"/>
                  </a:cubicBezTo>
                  <a:cubicBezTo>
                    <a:pt x="205" y="156"/>
                    <a:pt x="206" y="156"/>
                    <a:pt x="208" y="155"/>
                  </a:cubicBezTo>
                  <a:cubicBezTo>
                    <a:pt x="208" y="148"/>
                    <a:pt x="208" y="137"/>
                    <a:pt x="207" y="133"/>
                  </a:cubicBezTo>
                  <a:cubicBezTo>
                    <a:pt x="206" y="128"/>
                    <a:pt x="195" y="116"/>
                    <a:pt x="189" y="110"/>
                  </a:cubicBezTo>
                  <a:cubicBezTo>
                    <a:pt x="182" y="104"/>
                    <a:pt x="183" y="88"/>
                    <a:pt x="183" y="88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7" y="79"/>
                    <a:pt x="172" y="59"/>
                    <a:pt x="157" y="54"/>
                  </a:cubicBezTo>
                  <a:cubicBezTo>
                    <a:pt x="142" y="49"/>
                    <a:pt x="132" y="22"/>
                    <a:pt x="132" y="2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0" y="22"/>
                    <a:pt x="110" y="10"/>
                    <a:pt x="100" y="5"/>
                  </a:cubicBezTo>
                  <a:cubicBezTo>
                    <a:pt x="90" y="0"/>
                    <a:pt x="73" y="7"/>
                    <a:pt x="73" y="7"/>
                  </a:cubicBezTo>
                  <a:cubicBezTo>
                    <a:pt x="73" y="7"/>
                    <a:pt x="53" y="10"/>
                    <a:pt x="41" y="7"/>
                  </a:cubicBezTo>
                  <a:cubicBezTo>
                    <a:pt x="29" y="5"/>
                    <a:pt x="31" y="22"/>
                    <a:pt x="21" y="24"/>
                  </a:cubicBezTo>
                  <a:cubicBezTo>
                    <a:pt x="21" y="24"/>
                    <a:pt x="20" y="25"/>
                    <a:pt x="19" y="25"/>
                  </a:cubicBezTo>
                  <a:cubicBezTo>
                    <a:pt x="18" y="35"/>
                    <a:pt x="16" y="45"/>
                    <a:pt x="11" y="53"/>
                  </a:cubicBezTo>
                  <a:cubicBezTo>
                    <a:pt x="0" y="70"/>
                    <a:pt x="16" y="95"/>
                    <a:pt x="24" y="103"/>
                  </a:cubicBezTo>
                  <a:cubicBezTo>
                    <a:pt x="26" y="105"/>
                    <a:pt x="26" y="107"/>
                    <a:pt x="26" y="110"/>
                  </a:cubicBezTo>
                  <a:cubicBezTo>
                    <a:pt x="45" y="111"/>
                    <a:pt x="56" y="110"/>
                    <a:pt x="71" y="102"/>
                  </a:cubicBezTo>
                  <a:cubicBezTo>
                    <a:pt x="86" y="95"/>
                    <a:pt x="87" y="115"/>
                    <a:pt x="104" y="117"/>
                  </a:cubicBezTo>
                  <a:cubicBezTo>
                    <a:pt x="122" y="118"/>
                    <a:pt x="124" y="119"/>
                    <a:pt x="124" y="119"/>
                  </a:cubicBezTo>
                  <a:cubicBezTo>
                    <a:pt x="124" y="119"/>
                    <a:pt x="112" y="127"/>
                    <a:pt x="102" y="125"/>
                  </a:cubicBezTo>
                  <a:cubicBezTo>
                    <a:pt x="91" y="124"/>
                    <a:pt x="79" y="111"/>
                    <a:pt x="72" y="117"/>
                  </a:cubicBezTo>
                  <a:cubicBezTo>
                    <a:pt x="65" y="124"/>
                    <a:pt x="43" y="128"/>
                    <a:pt x="32" y="129"/>
                  </a:cubicBezTo>
                  <a:cubicBezTo>
                    <a:pt x="30" y="129"/>
                    <a:pt x="27" y="130"/>
                    <a:pt x="22" y="131"/>
                  </a:cubicBezTo>
                  <a:cubicBezTo>
                    <a:pt x="21" y="137"/>
                    <a:pt x="22" y="142"/>
                    <a:pt x="26" y="147"/>
                  </a:cubicBezTo>
                  <a:cubicBezTo>
                    <a:pt x="27" y="149"/>
                    <a:pt x="28" y="150"/>
                    <a:pt x="29" y="151"/>
                  </a:cubicBezTo>
                  <a:cubicBezTo>
                    <a:pt x="47" y="147"/>
                    <a:pt x="42" y="156"/>
                    <a:pt x="47" y="15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3746014" y="3331088"/>
              <a:ext cx="72466" cy="49522"/>
            </a:xfrm>
            <a:custGeom>
              <a:rect b="b" l="l" r="r" t="t"/>
              <a:pathLst>
                <a:path extrusionOk="0" h="59" w="98">
                  <a:moveTo>
                    <a:pt x="51" y="55"/>
                  </a:moveTo>
                  <a:cubicBezTo>
                    <a:pt x="59" y="49"/>
                    <a:pt x="75" y="35"/>
                    <a:pt x="80" y="38"/>
                  </a:cubicBezTo>
                  <a:cubicBezTo>
                    <a:pt x="86" y="40"/>
                    <a:pt x="93" y="35"/>
                    <a:pt x="93" y="32"/>
                  </a:cubicBezTo>
                  <a:cubicBezTo>
                    <a:pt x="93" y="29"/>
                    <a:pt x="82" y="19"/>
                    <a:pt x="90" y="16"/>
                  </a:cubicBezTo>
                  <a:cubicBezTo>
                    <a:pt x="96" y="14"/>
                    <a:pt x="98" y="7"/>
                    <a:pt x="98" y="3"/>
                  </a:cubicBezTo>
                  <a:cubicBezTo>
                    <a:pt x="95" y="1"/>
                    <a:pt x="92" y="0"/>
                    <a:pt x="89" y="0"/>
                  </a:cubicBezTo>
                  <a:cubicBezTo>
                    <a:pt x="82" y="1"/>
                    <a:pt x="38" y="4"/>
                    <a:pt x="38" y="4"/>
                  </a:cubicBezTo>
                  <a:cubicBezTo>
                    <a:pt x="38" y="4"/>
                    <a:pt x="25" y="13"/>
                    <a:pt x="18" y="12"/>
                  </a:cubicBezTo>
                  <a:cubicBezTo>
                    <a:pt x="13" y="12"/>
                    <a:pt x="18" y="3"/>
                    <a:pt x="0" y="7"/>
                  </a:cubicBezTo>
                  <a:cubicBezTo>
                    <a:pt x="9" y="18"/>
                    <a:pt x="10" y="24"/>
                    <a:pt x="29" y="29"/>
                  </a:cubicBezTo>
                  <a:cubicBezTo>
                    <a:pt x="49" y="35"/>
                    <a:pt x="27" y="45"/>
                    <a:pt x="44" y="56"/>
                  </a:cubicBezTo>
                  <a:cubicBezTo>
                    <a:pt x="45" y="57"/>
                    <a:pt x="46" y="58"/>
                    <a:pt x="48" y="59"/>
                  </a:cubicBezTo>
                  <a:cubicBezTo>
                    <a:pt x="49" y="57"/>
                    <a:pt x="51" y="55"/>
                    <a:pt x="51" y="5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0"/>
            <p:cNvSpPr/>
            <p:nvPr/>
          </p:nvSpPr>
          <p:spPr>
            <a:xfrm>
              <a:off x="4551294" y="3375452"/>
              <a:ext cx="318851" cy="255865"/>
            </a:xfrm>
            <a:custGeom>
              <a:rect b="b" l="l" r="r" t="t"/>
              <a:pathLst>
                <a:path extrusionOk="0" h="304" w="432">
                  <a:moveTo>
                    <a:pt x="399" y="173"/>
                  </a:moveTo>
                  <a:cubicBezTo>
                    <a:pt x="399" y="166"/>
                    <a:pt x="399" y="160"/>
                    <a:pt x="386" y="149"/>
                  </a:cubicBezTo>
                  <a:cubicBezTo>
                    <a:pt x="373" y="138"/>
                    <a:pt x="365" y="136"/>
                    <a:pt x="365" y="130"/>
                  </a:cubicBezTo>
                  <a:cubicBezTo>
                    <a:pt x="365" y="123"/>
                    <a:pt x="360" y="121"/>
                    <a:pt x="349" y="108"/>
                  </a:cubicBezTo>
                  <a:cubicBezTo>
                    <a:pt x="339" y="95"/>
                    <a:pt x="321" y="95"/>
                    <a:pt x="321" y="95"/>
                  </a:cubicBezTo>
                  <a:cubicBezTo>
                    <a:pt x="317" y="84"/>
                    <a:pt x="317" y="84"/>
                    <a:pt x="317" y="84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2"/>
                    <a:pt x="293" y="75"/>
                    <a:pt x="306" y="69"/>
                  </a:cubicBezTo>
                  <a:cubicBezTo>
                    <a:pt x="319" y="62"/>
                    <a:pt x="306" y="45"/>
                    <a:pt x="304" y="38"/>
                  </a:cubicBezTo>
                  <a:cubicBezTo>
                    <a:pt x="302" y="33"/>
                    <a:pt x="284" y="11"/>
                    <a:pt x="279" y="5"/>
                  </a:cubicBezTo>
                  <a:cubicBezTo>
                    <a:pt x="277" y="5"/>
                    <a:pt x="274" y="5"/>
                    <a:pt x="273" y="4"/>
                  </a:cubicBezTo>
                  <a:cubicBezTo>
                    <a:pt x="266" y="0"/>
                    <a:pt x="251" y="8"/>
                    <a:pt x="244" y="15"/>
                  </a:cubicBezTo>
                  <a:cubicBezTo>
                    <a:pt x="236" y="22"/>
                    <a:pt x="242" y="27"/>
                    <a:pt x="236" y="32"/>
                  </a:cubicBezTo>
                  <a:cubicBezTo>
                    <a:pt x="231" y="37"/>
                    <a:pt x="214" y="53"/>
                    <a:pt x="202" y="67"/>
                  </a:cubicBezTo>
                  <a:cubicBezTo>
                    <a:pt x="191" y="82"/>
                    <a:pt x="162" y="72"/>
                    <a:pt x="152" y="78"/>
                  </a:cubicBezTo>
                  <a:cubicBezTo>
                    <a:pt x="143" y="83"/>
                    <a:pt x="156" y="91"/>
                    <a:pt x="150" y="96"/>
                  </a:cubicBezTo>
                  <a:cubicBezTo>
                    <a:pt x="144" y="101"/>
                    <a:pt x="125" y="110"/>
                    <a:pt x="119" y="113"/>
                  </a:cubicBezTo>
                  <a:cubicBezTo>
                    <a:pt x="113" y="116"/>
                    <a:pt x="88" y="115"/>
                    <a:pt x="80" y="124"/>
                  </a:cubicBezTo>
                  <a:cubicBezTo>
                    <a:pt x="73" y="134"/>
                    <a:pt x="65" y="114"/>
                    <a:pt x="58" y="124"/>
                  </a:cubicBezTo>
                  <a:cubicBezTo>
                    <a:pt x="50" y="135"/>
                    <a:pt x="42" y="136"/>
                    <a:pt x="38" y="133"/>
                  </a:cubicBezTo>
                  <a:cubicBezTo>
                    <a:pt x="37" y="132"/>
                    <a:pt x="36" y="131"/>
                    <a:pt x="35" y="129"/>
                  </a:cubicBezTo>
                  <a:cubicBezTo>
                    <a:pt x="28" y="135"/>
                    <a:pt x="20" y="142"/>
                    <a:pt x="17" y="151"/>
                  </a:cubicBezTo>
                  <a:cubicBezTo>
                    <a:pt x="12" y="166"/>
                    <a:pt x="0" y="179"/>
                    <a:pt x="0" y="186"/>
                  </a:cubicBezTo>
                  <a:cubicBezTo>
                    <a:pt x="0" y="193"/>
                    <a:pt x="5" y="202"/>
                    <a:pt x="5" y="215"/>
                  </a:cubicBezTo>
                  <a:cubicBezTo>
                    <a:pt x="5" y="227"/>
                    <a:pt x="8" y="234"/>
                    <a:pt x="15" y="243"/>
                  </a:cubicBezTo>
                  <a:cubicBezTo>
                    <a:pt x="22" y="252"/>
                    <a:pt x="20" y="264"/>
                    <a:pt x="20" y="264"/>
                  </a:cubicBezTo>
                  <a:cubicBezTo>
                    <a:pt x="20" y="264"/>
                    <a:pt x="22" y="269"/>
                    <a:pt x="28" y="276"/>
                  </a:cubicBezTo>
                  <a:cubicBezTo>
                    <a:pt x="33" y="283"/>
                    <a:pt x="49" y="293"/>
                    <a:pt x="51" y="298"/>
                  </a:cubicBezTo>
                  <a:cubicBezTo>
                    <a:pt x="51" y="301"/>
                    <a:pt x="54" y="303"/>
                    <a:pt x="57" y="304"/>
                  </a:cubicBezTo>
                  <a:cubicBezTo>
                    <a:pt x="57" y="303"/>
                    <a:pt x="58" y="302"/>
                    <a:pt x="59" y="301"/>
                  </a:cubicBezTo>
                  <a:cubicBezTo>
                    <a:pt x="67" y="290"/>
                    <a:pt x="65" y="275"/>
                    <a:pt x="65" y="275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30" y="247"/>
                    <a:pt x="152" y="218"/>
                    <a:pt x="167" y="218"/>
                  </a:cubicBezTo>
                  <a:cubicBezTo>
                    <a:pt x="182" y="218"/>
                    <a:pt x="195" y="238"/>
                    <a:pt x="195" y="238"/>
                  </a:cubicBezTo>
                  <a:cubicBezTo>
                    <a:pt x="263" y="251"/>
                    <a:pt x="263" y="251"/>
                    <a:pt x="263" y="251"/>
                  </a:cubicBezTo>
                  <a:cubicBezTo>
                    <a:pt x="263" y="251"/>
                    <a:pt x="267" y="231"/>
                    <a:pt x="273" y="227"/>
                  </a:cubicBezTo>
                  <a:cubicBezTo>
                    <a:pt x="280" y="223"/>
                    <a:pt x="293" y="231"/>
                    <a:pt x="302" y="227"/>
                  </a:cubicBezTo>
                  <a:cubicBezTo>
                    <a:pt x="310" y="223"/>
                    <a:pt x="323" y="216"/>
                    <a:pt x="339" y="216"/>
                  </a:cubicBezTo>
                  <a:cubicBezTo>
                    <a:pt x="354" y="216"/>
                    <a:pt x="360" y="225"/>
                    <a:pt x="367" y="212"/>
                  </a:cubicBezTo>
                  <a:cubicBezTo>
                    <a:pt x="373" y="199"/>
                    <a:pt x="406" y="216"/>
                    <a:pt x="406" y="216"/>
                  </a:cubicBezTo>
                  <a:cubicBezTo>
                    <a:pt x="432" y="212"/>
                    <a:pt x="432" y="212"/>
                    <a:pt x="432" y="212"/>
                  </a:cubicBezTo>
                  <a:cubicBezTo>
                    <a:pt x="423" y="190"/>
                    <a:pt x="423" y="190"/>
                    <a:pt x="423" y="190"/>
                  </a:cubicBezTo>
                  <a:cubicBezTo>
                    <a:pt x="423" y="190"/>
                    <a:pt x="399" y="179"/>
                    <a:pt x="399" y="17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0"/>
            <p:cNvSpPr/>
            <p:nvPr/>
          </p:nvSpPr>
          <p:spPr>
            <a:xfrm>
              <a:off x="4246936" y="3291883"/>
              <a:ext cx="309793" cy="291976"/>
            </a:xfrm>
            <a:custGeom>
              <a:rect b="b" l="l" r="r" t="t"/>
              <a:pathLst>
                <a:path extrusionOk="0" h="347" w="419">
                  <a:moveTo>
                    <a:pt x="257" y="253"/>
                  </a:moveTo>
                  <a:cubicBezTo>
                    <a:pt x="262" y="252"/>
                    <a:pt x="271" y="256"/>
                    <a:pt x="278" y="250"/>
                  </a:cubicBezTo>
                  <a:cubicBezTo>
                    <a:pt x="286" y="245"/>
                    <a:pt x="301" y="258"/>
                    <a:pt x="303" y="268"/>
                  </a:cubicBezTo>
                  <a:cubicBezTo>
                    <a:pt x="305" y="278"/>
                    <a:pt x="312" y="264"/>
                    <a:pt x="318" y="252"/>
                  </a:cubicBezTo>
                  <a:cubicBezTo>
                    <a:pt x="324" y="241"/>
                    <a:pt x="344" y="207"/>
                    <a:pt x="344" y="198"/>
                  </a:cubicBezTo>
                  <a:cubicBezTo>
                    <a:pt x="344" y="190"/>
                    <a:pt x="360" y="183"/>
                    <a:pt x="360" y="178"/>
                  </a:cubicBezTo>
                  <a:cubicBezTo>
                    <a:pt x="360" y="172"/>
                    <a:pt x="359" y="161"/>
                    <a:pt x="365" y="159"/>
                  </a:cubicBezTo>
                  <a:cubicBezTo>
                    <a:pt x="370" y="157"/>
                    <a:pt x="374" y="141"/>
                    <a:pt x="373" y="136"/>
                  </a:cubicBezTo>
                  <a:cubicBezTo>
                    <a:pt x="372" y="131"/>
                    <a:pt x="391" y="102"/>
                    <a:pt x="394" y="97"/>
                  </a:cubicBezTo>
                  <a:cubicBezTo>
                    <a:pt x="397" y="93"/>
                    <a:pt x="413" y="95"/>
                    <a:pt x="415" y="86"/>
                  </a:cubicBezTo>
                  <a:cubicBezTo>
                    <a:pt x="416" y="77"/>
                    <a:pt x="419" y="66"/>
                    <a:pt x="412" y="64"/>
                  </a:cubicBezTo>
                  <a:cubicBezTo>
                    <a:pt x="406" y="62"/>
                    <a:pt x="398" y="55"/>
                    <a:pt x="398" y="50"/>
                  </a:cubicBezTo>
                  <a:cubicBezTo>
                    <a:pt x="398" y="47"/>
                    <a:pt x="398" y="38"/>
                    <a:pt x="400" y="31"/>
                  </a:cubicBezTo>
                  <a:cubicBezTo>
                    <a:pt x="392" y="29"/>
                    <a:pt x="391" y="21"/>
                    <a:pt x="386" y="16"/>
                  </a:cubicBezTo>
                  <a:cubicBezTo>
                    <a:pt x="381" y="11"/>
                    <a:pt x="381" y="7"/>
                    <a:pt x="374" y="9"/>
                  </a:cubicBezTo>
                  <a:cubicBezTo>
                    <a:pt x="367" y="11"/>
                    <a:pt x="358" y="29"/>
                    <a:pt x="349" y="32"/>
                  </a:cubicBezTo>
                  <a:cubicBezTo>
                    <a:pt x="340" y="35"/>
                    <a:pt x="326" y="28"/>
                    <a:pt x="320" y="25"/>
                  </a:cubicBezTo>
                  <a:cubicBezTo>
                    <a:pt x="314" y="22"/>
                    <a:pt x="284" y="25"/>
                    <a:pt x="275" y="24"/>
                  </a:cubicBezTo>
                  <a:cubicBezTo>
                    <a:pt x="266" y="23"/>
                    <a:pt x="256" y="36"/>
                    <a:pt x="249" y="40"/>
                  </a:cubicBezTo>
                  <a:cubicBezTo>
                    <a:pt x="242" y="44"/>
                    <a:pt x="221" y="42"/>
                    <a:pt x="215" y="40"/>
                  </a:cubicBezTo>
                  <a:cubicBezTo>
                    <a:pt x="209" y="38"/>
                    <a:pt x="194" y="26"/>
                    <a:pt x="188" y="26"/>
                  </a:cubicBezTo>
                  <a:cubicBezTo>
                    <a:pt x="182" y="26"/>
                    <a:pt x="169" y="28"/>
                    <a:pt x="159" y="34"/>
                  </a:cubicBezTo>
                  <a:cubicBezTo>
                    <a:pt x="148" y="40"/>
                    <a:pt x="145" y="23"/>
                    <a:pt x="139" y="15"/>
                  </a:cubicBezTo>
                  <a:cubicBezTo>
                    <a:pt x="133" y="8"/>
                    <a:pt x="119" y="14"/>
                    <a:pt x="111" y="7"/>
                  </a:cubicBezTo>
                  <a:cubicBezTo>
                    <a:pt x="102" y="0"/>
                    <a:pt x="97" y="15"/>
                    <a:pt x="90" y="14"/>
                  </a:cubicBezTo>
                  <a:cubicBezTo>
                    <a:pt x="83" y="13"/>
                    <a:pt x="64" y="9"/>
                    <a:pt x="58" y="14"/>
                  </a:cubicBezTo>
                  <a:cubicBezTo>
                    <a:pt x="52" y="19"/>
                    <a:pt x="53" y="39"/>
                    <a:pt x="49" y="42"/>
                  </a:cubicBezTo>
                  <a:cubicBezTo>
                    <a:pt x="46" y="45"/>
                    <a:pt x="34" y="60"/>
                    <a:pt x="34" y="67"/>
                  </a:cubicBezTo>
                  <a:cubicBezTo>
                    <a:pt x="34" y="71"/>
                    <a:pt x="33" y="73"/>
                    <a:pt x="31" y="74"/>
                  </a:cubicBezTo>
                  <a:cubicBezTo>
                    <a:pt x="32" y="83"/>
                    <a:pt x="34" y="94"/>
                    <a:pt x="34" y="98"/>
                  </a:cubicBezTo>
                  <a:cubicBezTo>
                    <a:pt x="35" y="105"/>
                    <a:pt x="38" y="140"/>
                    <a:pt x="30" y="148"/>
                  </a:cubicBezTo>
                  <a:cubicBezTo>
                    <a:pt x="22" y="156"/>
                    <a:pt x="17" y="168"/>
                    <a:pt x="17" y="168"/>
                  </a:cubicBezTo>
                  <a:cubicBezTo>
                    <a:pt x="17" y="168"/>
                    <a:pt x="4" y="177"/>
                    <a:pt x="2" y="194"/>
                  </a:cubicBezTo>
                  <a:cubicBezTo>
                    <a:pt x="0" y="211"/>
                    <a:pt x="3" y="222"/>
                    <a:pt x="3" y="235"/>
                  </a:cubicBezTo>
                  <a:cubicBezTo>
                    <a:pt x="3" y="245"/>
                    <a:pt x="10" y="251"/>
                    <a:pt x="14" y="263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20" y="272"/>
                    <a:pt x="50" y="273"/>
                    <a:pt x="67" y="277"/>
                  </a:cubicBezTo>
                  <a:cubicBezTo>
                    <a:pt x="83" y="281"/>
                    <a:pt x="100" y="304"/>
                    <a:pt x="100" y="313"/>
                  </a:cubicBezTo>
                  <a:cubicBezTo>
                    <a:pt x="99" y="322"/>
                    <a:pt x="111" y="339"/>
                    <a:pt x="119" y="343"/>
                  </a:cubicBezTo>
                  <a:cubicBezTo>
                    <a:pt x="126" y="347"/>
                    <a:pt x="146" y="335"/>
                    <a:pt x="154" y="335"/>
                  </a:cubicBezTo>
                  <a:cubicBezTo>
                    <a:pt x="163" y="335"/>
                    <a:pt x="195" y="336"/>
                    <a:pt x="201" y="330"/>
                  </a:cubicBezTo>
                  <a:cubicBezTo>
                    <a:pt x="203" y="328"/>
                    <a:pt x="205" y="328"/>
                    <a:pt x="207" y="330"/>
                  </a:cubicBezTo>
                  <a:cubicBezTo>
                    <a:pt x="214" y="310"/>
                    <a:pt x="217" y="292"/>
                    <a:pt x="217" y="292"/>
                  </a:cubicBezTo>
                  <a:cubicBezTo>
                    <a:pt x="217" y="292"/>
                    <a:pt x="253" y="255"/>
                    <a:pt x="257" y="25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0"/>
            <p:cNvSpPr/>
            <p:nvPr/>
          </p:nvSpPr>
          <p:spPr>
            <a:xfrm>
              <a:off x="4197116" y="3337279"/>
              <a:ext cx="77901" cy="183646"/>
            </a:xfrm>
            <a:custGeom>
              <a:rect b="b" l="l" r="r" t="t"/>
              <a:pathLst>
                <a:path extrusionOk="0" h="219" w="106">
                  <a:moveTo>
                    <a:pt x="70" y="140"/>
                  </a:moveTo>
                  <a:cubicBezTo>
                    <a:pt x="72" y="123"/>
                    <a:pt x="85" y="114"/>
                    <a:pt x="85" y="114"/>
                  </a:cubicBezTo>
                  <a:cubicBezTo>
                    <a:pt x="85" y="114"/>
                    <a:pt x="90" y="102"/>
                    <a:pt x="98" y="94"/>
                  </a:cubicBezTo>
                  <a:cubicBezTo>
                    <a:pt x="106" y="86"/>
                    <a:pt x="103" y="51"/>
                    <a:pt x="102" y="44"/>
                  </a:cubicBezTo>
                  <a:cubicBezTo>
                    <a:pt x="102" y="40"/>
                    <a:pt x="100" y="29"/>
                    <a:pt x="99" y="20"/>
                  </a:cubicBezTo>
                  <a:cubicBezTo>
                    <a:pt x="96" y="22"/>
                    <a:pt x="92" y="22"/>
                    <a:pt x="87" y="20"/>
                  </a:cubicBezTo>
                  <a:cubicBezTo>
                    <a:pt x="78" y="15"/>
                    <a:pt x="86" y="6"/>
                    <a:pt x="76" y="3"/>
                  </a:cubicBezTo>
                  <a:cubicBezTo>
                    <a:pt x="65" y="0"/>
                    <a:pt x="61" y="11"/>
                    <a:pt x="63" y="20"/>
                  </a:cubicBezTo>
                  <a:cubicBezTo>
                    <a:pt x="65" y="28"/>
                    <a:pt x="58" y="28"/>
                    <a:pt x="54" y="33"/>
                  </a:cubicBezTo>
                  <a:cubicBezTo>
                    <a:pt x="50" y="38"/>
                    <a:pt x="31" y="39"/>
                    <a:pt x="25" y="39"/>
                  </a:cubicBezTo>
                  <a:cubicBezTo>
                    <a:pt x="19" y="39"/>
                    <a:pt x="11" y="51"/>
                    <a:pt x="5" y="53"/>
                  </a:cubicBezTo>
                  <a:cubicBezTo>
                    <a:pt x="4" y="53"/>
                    <a:pt x="2" y="53"/>
                    <a:pt x="0" y="53"/>
                  </a:cubicBezTo>
                  <a:cubicBezTo>
                    <a:pt x="1" y="81"/>
                    <a:pt x="6" y="79"/>
                    <a:pt x="19" y="86"/>
                  </a:cubicBezTo>
                  <a:cubicBezTo>
                    <a:pt x="33" y="95"/>
                    <a:pt x="19" y="106"/>
                    <a:pt x="26" y="113"/>
                  </a:cubicBezTo>
                  <a:cubicBezTo>
                    <a:pt x="32" y="119"/>
                    <a:pt x="30" y="134"/>
                    <a:pt x="31" y="154"/>
                  </a:cubicBezTo>
                  <a:cubicBezTo>
                    <a:pt x="32" y="166"/>
                    <a:pt x="33" y="196"/>
                    <a:pt x="34" y="219"/>
                  </a:cubicBezTo>
                  <a:cubicBezTo>
                    <a:pt x="43" y="217"/>
                    <a:pt x="52" y="217"/>
                    <a:pt x="58" y="217"/>
                  </a:cubicBezTo>
                  <a:cubicBezTo>
                    <a:pt x="69" y="217"/>
                    <a:pt x="76" y="202"/>
                    <a:pt x="82" y="209"/>
                  </a:cubicBezTo>
                  <a:cubicBezTo>
                    <a:pt x="78" y="197"/>
                    <a:pt x="71" y="191"/>
                    <a:pt x="71" y="181"/>
                  </a:cubicBezTo>
                  <a:cubicBezTo>
                    <a:pt x="71" y="168"/>
                    <a:pt x="68" y="157"/>
                    <a:pt x="70" y="14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0"/>
            <p:cNvSpPr/>
            <p:nvPr/>
          </p:nvSpPr>
          <p:spPr>
            <a:xfrm>
              <a:off x="4173564" y="3377515"/>
              <a:ext cx="48915" cy="153726"/>
            </a:xfrm>
            <a:custGeom>
              <a:rect b="b" l="l" r="r" t="t"/>
              <a:pathLst>
                <a:path extrusionOk="0" h="183" w="65">
                  <a:moveTo>
                    <a:pt x="57" y="65"/>
                  </a:moveTo>
                  <a:cubicBezTo>
                    <a:pt x="50" y="58"/>
                    <a:pt x="64" y="47"/>
                    <a:pt x="50" y="38"/>
                  </a:cubicBezTo>
                  <a:cubicBezTo>
                    <a:pt x="37" y="31"/>
                    <a:pt x="32" y="33"/>
                    <a:pt x="31" y="5"/>
                  </a:cubicBezTo>
                  <a:cubicBezTo>
                    <a:pt x="23" y="5"/>
                    <a:pt x="12" y="1"/>
                    <a:pt x="4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1"/>
                    <a:pt x="4" y="22"/>
                    <a:pt x="7" y="24"/>
                  </a:cubicBezTo>
                  <a:cubicBezTo>
                    <a:pt x="12" y="27"/>
                    <a:pt x="16" y="33"/>
                    <a:pt x="15" y="45"/>
                  </a:cubicBezTo>
                  <a:cubicBezTo>
                    <a:pt x="15" y="57"/>
                    <a:pt x="11" y="83"/>
                    <a:pt x="16" y="94"/>
                  </a:cubicBezTo>
                  <a:cubicBezTo>
                    <a:pt x="21" y="106"/>
                    <a:pt x="25" y="125"/>
                    <a:pt x="25" y="143"/>
                  </a:cubicBezTo>
                  <a:cubicBezTo>
                    <a:pt x="25" y="154"/>
                    <a:pt x="32" y="170"/>
                    <a:pt x="38" y="183"/>
                  </a:cubicBezTo>
                  <a:cubicBezTo>
                    <a:pt x="41" y="182"/>
                    <a:pt x="43" y="180"/>
                    <a:pt x="45" y="178"/>
                  </a:cubicBezTo>
                  <a:cubicBezTo>
                    <a:pt x="50" y="175"/>
                    <a:pt x="57" y="172"/>
                    <a:pt x="65" y="171"/>
                  </a:cubicBezTo>
                  <a:cubicBezTo>
                    <a:pt x="64" y="148"/>
                    <a:pt x="63" y="118"/>
                    <a:pt x="62" y="106"/>
                  </a:cubicBezTo>
                  <a:cubicBezTo>
                    <a:pt x="61" y="86"/>
                    <a:pt x="63" y="71"/>
                    <a:pt x="57" y="6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0"/>
            <p:cNvSpPr/>
            <p:nvPr/>
          </p:nvSpPr>
          <p:spPr>
            <a:xfrm>
              <a:off x="4400021" y="3317676"/>
              <a:ext cx="192942" cy="340466"/>
            </a:xfrm>
            <a:custGeom>
              <a:rect b="b" l="l" r="r" t="t"/>
              <a:pathLst>
                <a:path extrusionOk="0" h="405" w="261">
                  <a:moveTo>
                    <a:pt x="109" y="385"/>
                  </a:moveTo>
                  <a:cubicBezTo>
                    <a:pt x="109" y="385"/>
                    <a:pt x="191" y="389"/>
                    <a:pt x="202" y="387"/>
                  </a:cubicBezTo>
                  <a:cubicBezTo>
                    <a:pt x="213" y="385"/>
                    <a:pt x="252" y="405"/>
                    <a:pt x="252" y="405"/>
                  </a:cubicBezTo>
                  <a:cubicBezTo>
                    <a:pt x="252" y="405"/>
                    <a:pt x="254" y="385"/>
                    <a:pt x="261" y="373"/>
                  </a:cubicBezTo>
                  <a:cubicBezTo>
                    <a:pt x="258" y="372"/>
                    <a:pt x="255" y="370"/>
                    <a:pt x="255" y="367"/>
                  </a:cubicBezTo>
                  <a:cubicBezTo>
                    <a:pt x="253" y="362"/>
                    <a:pt x="237" y="352"/>
                    <a:pt x="232" y="345"/>
                  </a:cubicBezTo>
                  <a:cubicBezTo>
                    <a:pt x="226" y="338"/>
                    <a:pt x="224" y="333"/>
                    <a:pt x="224" y="333"/>
                  </a:cubicBezTo>
                  <a:cubicBezTo>
                    <a:pt x="224" y="333"/>
                    <a:pt x="226" y="321"/>
                    <a:pt x="219" y="312"/>
                  </a:cubicBezTo>
                  <a:cubicBezTo>
                    <a:pt x="212" y="303"/>
                    <a:pt x="209" y="296"/>
                    <a:pt x="209" y="284"/>
                  </a:cubicBezTo>
                  <a:cubicBezTo>
                    <a:pt x="209" y="271"/>
                    <a:pt x="204" y="262"/>
                    <a:pt x="204" y="255"/>
                  </a:cubicBezTo>
                  <a:cubicBezTo>
                    <a:pt x="204" y="248"/>
                    <a:pt x="216" y="235"/>
                    <a:pt x="221" y="220"/>
                  </a:cubicBezTo>
                  <a:cubicBezTo>
                    <a:pt x="224" y="211"/>
                    <a:pt x="232" y="204"/>
                    <a:pt x="239" y="198"/>
                  </a:cubicBezTo>
                  <a:cubicBezTo>
                    <a:pt x="235" y="193"/>
                    <a:pt x="231" y="183"/>
                    <a:pt x="228" y="173"/>
                  </a:cubicBezTo>
                  <a:cubicBezTo>
                    <a:pt x="224" y="159"/>
                    <a:pt x="213" y="155"/>
                    <a:pt x="199" y="142"/>
                  </a:cubicBezTo>
                  <a:cubicBezTo>
                    <a:pt x="186" y="130"/>
                    <a:pt x="191" y="123"/>
                    <a:pt x="191" y="117"/>
                  </a:cubicBezTo>
                  <a:cubicBezTo>
                    <a:pt x="191" y="112"/>
                    <a:pt x="209" y="112"/>
                    <a:pt x="221" y="113"/>
                  </a:cubicBezTo>
                  <a:cubicBezTo>
                    <a:pt x="233" y="114"/>
                    <a:pt x="241" y="111"/>
                    <a:pt x="236" y="108"/>
                  </a:cubicBezTo>
                  <a:cubicBezTo>
                    <a:pt x="230" y="105"/>
                    <a:pt x="220" y="81"/>
                    <a:pt x="221" y="64"/>
                  </a:cubicBezTo>
                  <a:cubicBezTo>
                    <a:pt x="222" y="48"/>
                    <a:pt x="216" y="43"/>
                    <a:pt x="217" y="33"/>
                  </a:cubicBezTo>
                  <a:cubicBezTo>
                    <a:pt x="218" y="24"/>
                    <a:pt x="205" y="0"/>
                    <a:pt x="195" y="0"/>
                  </a:cubicBezTo>
                  <a:cubicBezTo>
                    <a:pt x="194" y="0"/>
                    <a:pt x="194" y="0"/>
                    <a:pt x="193" y="0"/>
                  </a:cubicBezTo>
                  <a:cubicBezTo>
                    <a:pt x="191" y="7"/>
                    <a:pt x="191" y="16"/>
                    <a:pt x="191" y="19"/>
                  </a:cubicBezTo>
                  <a:cubicBezTo>
                    <a:pt x="191" y="24"/>
                    <a:pt x="199" y="31"/>
                    <a:pt x="205" y="33"/>
                  </a:cubicBezTo>
                  <a:cubicBezTo>
                    <a:pt x="212" y="35"/>
                    <a:pt x="209" y="46"/>
                    <a:pt x="208" y="55"/>
                  </a:cubicBezTo>
                  <a:cubicBezTo>
                    <a:pt x="206" y="64"/>
                    <a:pt x="190" y="62"/>
                    <a:pt x="187" y="66"/>
                  </a:cubicBezTo>
                  <a:cubicBezTo>
                    <a:pt x="184" y="71"/>
                    <a:pt x="165" y="100"/>
                    <a:pt x="166" y="105"/>
                  </a:cubicBezTo>
                  <a:cubicBezTo>
                    <a:pt x="167" y="110"/>
                    <a:pt x="163" y="126"/>
                    <a:pt x="158" y="128"/>
                  </a:cubicBezTo>
                  <a:cubicBezTo>
                    <a:pt x="152" y="130"/>
                    <a:pt x="153" y="141"/>
                    <a:pt x="153" y="147"/>
                  </a:cubicBezTo>
                  <a:cubicBezTo>
                    <a:pt x="153" y="152"/>
                    <a:pt x="137" y="159"/>
                    <a:pt x="137" y="167"/>
                  </a:cubicBezTo>
                  <a:cubicBezTo>
                    <a:pt x="137" y="176"/>
                    <a:pt x="117" y="210"/>
                    <a:pt x="111" y="221"/>
                  </a:cubicBezTo>
                  <a:cubicBezTo>
                    <a:pt x="105" y="233"/>
                    <a:pt x="98" y="247"/>
                    <a:pt x="96" y="237"/>
                  </a:cubicBezTo>
                  <a:cubicBezTo>
                    <a:pt x="94" y="227"/>
                    <a:pt x="79" y="214"/>
                    <a:pt x="71" y="219"/>
                  </a:cubicBezTo>
                  <a:cubicBezTo>
                    <a:pt x="64" y="225"/>
                    <a:pt x="55" y="221"/>
                    <a:pt x="50" y="222"/>
                  </a:cubicBezTo>
                  <a:cubicBezTo>
                    <a:pt x="46" y="224"/>
                    <a:pt x="10" y="261"/>
                    <a:pt x="10" y="261"/>
                  </a:cubicBezTo>
                  <a:cubicBezTo>
                    <a:pt x="10" y="261"/>
                    <a:pt x="7" y="279"/>
                    <a:pt x="0" y="299"/>
                  </a:cubicBezTo>
                  <a:cubicBezTo>
                    <a:pt x="5" y="301"/>
                    <a:pt x="9" y="311"/>
                    <a:pt x="15" y="318"/>
                  </a:cubicBezTo>
                  <a:cubicBezTo>
                    <a:pt x="22" y="329"/>
                    <a:pt x="36" y="321"/>
                    <a:pt x="42" y="324"/>
                  </a:cubicBezTo>
                  <a:cubicBezTo>
                    <a:pt x="47" y="327"/>
                    <a:pt x="54" y="351"/>
                    <a:pt x="51" y="358"/>
                  </a:cubicBezTo>
                  <a:cubicBezTo>
                    <a:pt x="49" y="365"/>
                    <a:pt x="41" y="381"/>
                    <a:pt x="45" y="389"/>
                  </a:cubicBezTo>
                  <a:cubicBezTo>
                    <a:pt x="94" y="389"/>
                    <a:pt x="94" y="389"/>
                    <a:pt x="94" y="389"/>
                  </a:cubicBezTo>
                  <a:lnTo>
                    <a:pt x="109" y="385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0"/>
            <p:cNvSpPr/>
            <p:nvPr/>
          </p:nvSpPr>
          <p:spPr>
            <a:xfrm>
              <a:off x="3950731" y="3388865"/>
              <a:ext cx="160332" cy="187772"/>
            </a:xfrm>
            <a:custGeom>
              <a:rect b="b" l="l" r="r" t="t"/>
              <a:pathLst>
                <a:path extrusionOk="0" h="223" w="217">
                  <a:moveTo>
                    <a:pt x="206" y="187"/>
                  </a:moveTo>
                  <a:cubicBezTo>
                    <a:pt x="201" y="181"/>
                    <a:pt x="190" y="154"/>
                    <a:pt x="191" y="148"/>
                  </a:cubicBezTo>
                  <a:cubicBezTo>
                    <a:pt x="192" y="142"/>
                    <a:pt x="205" y="123"/>
                    <a:pt x="204" y="114"/>
                  </a:cubicBezTo>
                  <a:cubicBezTo>
                    <a:pt x="203" y="104"/>
                    <a:pt x="217" y="98"/>
                    <a:pt x="217" y="90"/>
                  </a:cubicBezTo>
                  <a:cubicBezTo>
                    <a:pt x="217" y="84"/>
                    <a:pt x="214" y="55"/>
                    <a:pt x="205" y="36"/>
                  </a:cubicBezTo>
                  <a:cubicBezTo>
                    <a:pt x="203" y="36"/>
                    <a:pt x="201" y="35"/>
                    <a:pt x="199" y="32"/>
                  </a:cubicBezTo>
                  <a:cubicBezTo>
                    <a:pt x="192" y="26"/>
                    <a:pt x="167" y="27"/>
                    <a:pt x="157" y="38"/>
                  </a:cubicBezTo>
                  <a:cubicBezTo>
                    <a:pt x="148" y="48"/>
                    <a:pt x="129" y="28"/>
                    <a:pt x="126" y="23"/>
                  </a:cubicBezTo>
                  <a:cubicBezTo>
                    <a:pt x="123" y="18"/>
                    <a:pt x="109" y="6"/>
                    <a:pt x="99" y="14"/>
                  </a:cubicBezTo>
                  <a:cubicBezTo>
                    <a:pt x="88" y="21"/>
                    <a:pt x="85" y="19"/>
                    <a:pt x="86" y="10"/>
                  </a:cubicBezTo>
                  <a:cubicBezTo>
                    <a:pt x="87" y="0"/>
                    <a:pt x="71" y="3"/>
                    <a:pt x="69" y="12"/>
                  </a:cubicBezTo>
                  <a:cubicBezTo>
                    <a:pt x="67" y="20"/>
                    <a:pt x="53" y="27"/>
                    <a:pt x="49" y="21"/>
                  </a:cubicBezTo>
                  <a:cubicBezTo>
                    <a:pt x="45" y="15"/>
                    <a:pt x="35" y="6"/>
                    <a:pt x="31" y="16"/>
                  </a:cubicBezTo>
                  <a:cubicBezTo>
                    <a:pt x="28" y="22"/>
                    <a:pt x="24" y="22"/>
                    <a:pt x="19" y="19"/>
                  </a:cubicBezTo>
                  <a:cubicBezTo>
                    <a:pt x="17" y="30"/>
                    <a:pt x="14" y="43"/>
                    <a:pt x="19" y="47"/>
                  </a:cubicBezTo>
                  <a:cubicBezTo>
                    <a:pt x="26" y="51"/>
                    <a:pt x="27" y="58"/>
                    <a:pt x="26" y="63"/>
                  </a:cubicBezTo>
                  <a:cubicBezTo>
                    <a:pt x="24" y="68"/>
                    <a:pt x="37" y="79"/>
                    <a:pt x="32" y="85"/>
                  </a:cubicBezTo>
                  <a:cubicBezTo>
                    <a:pt x="26" y="90"/>
                    <a:pt x="19" y="79"/>
                    <a:pt x="15" y="87"/>
                  </a:cubicBezTo>
                  <a:cubicBezTo>
                    <a:pt x="12" y="95"/>
                    <a:pt x="23" y="102"/>
                    <a:pt x="19" y="108"/>
                  </a:cubicBezTo>
                  <a:cubicBezTo>
                    <a:pt x="14" y="115"/>
                    <a:pt x="7" y="115"/>
                    <a:pt x="8" y="128"/>
                  </a:cubicBezTo>
                  <a:cubicBezTo>
                    <a:pt x="10" y="140"/>
                    <a:pt x="9" y="149"/>
                    <a:pt x="5" y="153"/>
                  </a:cubicBezTo>
                  <a:cubicBezTo>
                    <a:pt x="0" y="157"/>
                    <a:pt x="5" y="157"/>
                    <a:pt x="16" y="164"/>
                  </a:cubicBezTo>
                  <a:cubicBezTo>
                    <a:pt x="27" y="171"/>
                    <a:pt x="45" y="179"/>
                    <a:pt x="44" y="190"/>
                  </a:cubicBezTo>
                  <a:cubicBezTo>
                    <a:pt x="42" y="201"/>
                    <a:pt x="37" y="203"/>
                    <a:pt x="33" y="223"/>
                  </a:cubicBezTo>
                  <a:cubicBezTo>
                    <a:pt x="54" y="223"/>
                    <a:pt x="92" y="208"/>
                    <a:pt x="137" y="200"/>
                  </a:cubicBezTo>
                  <a:cubicBezTo>
                    <a:pt x="165" y="196"/>
                    <a:pt x="188" y="200"/>
                    <a:pt x="205" y="204"/>
                  </a:cubicBezTo>
                  <a:cubicBezTo>
                    <a:pt x="207" y="198"/>
                    <a:pt x="208" y="190"/>
                    <a:pt x="206" y="18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0"/>
            <p:cNvSpPr/>
            <p:nvPr/>
          </p:nvSpPr>
          <p:spPr>
            <a:xfrm>
              <a:off x="4091134" y="3378547"/>
              <a:ext cx="110511" cy="191899"/>
            </a:xfrm>
            <a:custGeom>
              <a:rect b="b" l="l" r="r" t="t"/>
              <a:pathLst>
                <a:path extrusionOk="0" h="228" w="150">
                  <a:moveTo>
                    <a:pt x="128" y="93"/>
                  </a:moveTo>
                  <a:cubicBezTo>
                    <a:pt x="123" y="82"/>
                    <a:pt x="127" y="56"/>
                    <a:pt x="127" y="44"/>
                  </a:cubicBezTo>
                  <a:cubicBezTo>
                    <a:pt x="128" y="32"/>
                    <a:pt x="124" y="26"/>
                    <a:pt x="119" y="23"/>
                  </a:cubicBezTo>
                  <a:cubicBezTo>
                    <a:pt x="116" y="21"/>
                    <a:pt x="113" y="10"/>
                    <a:pt x="112" y="0"/>
                  </a:cubicBezTo>
                  <a:cubicBezTo>
                    <a:pt x="105" y="3"/>
                    <a:pt x="105" y="13"/>
                    <a:pt x="102" y="9"/>
                  </a:cubicBezTo>
                  <a:cubicBezTo>
                    <a:pt x="99" y="4"/>
                    <a:pt x="18" y="1"/>
                    <a:pt x="14" y="7"/>
                  </a:cubicBezTo>
                  <a:cubicBezTo>
                    <a:pt x="10" y="13"/>
                    <a:pt x="21" y="36"/>
                    <a:pt x="20" y="42"/>
                  </a:cubicBezTo>
                  <a:cubicBezTo>
                    <a:pt x="20" y="46"/>
                    <a:pt x="18" y="49"/>
                    <a:pt x="15" y="49"/>
                  </a:cubicBezTo>
                  <a:cubicBezTo>
                    <a:pt x="24" y="68"/>
                    <a:pt x="27" y="97"/>
                    <a:pt x="27" y="103"/>
                  </a:cubicBezTo>
                  <a:cubicBezTo>
                    <a:pt x="27" y="111"/>
                    <a:pt x="13" y="117"/>
                    <a:pt x="14" y="127"/>
                  </a:cubicBezTo>
                  <a:cubicBezTo>
                    <a:pt x="15" y="136"/>
                    <a:pt x="2" y="155"/>
                    <a:pt x="1" y="161"/>
                  </a:cubicBezTo>
                  <a:cubicBezTo>
                    <a:pt x="0" y="167"/>
                    <a:pt x="11" y="194"/>
                    <a:pt x="16" y="200"/>
                  </a:cubicBezTo>
                  <a:cubicBezTo>
                    <a:pt x="18" y="203"/>
                    <a:pt x="17" y="211"/>
                    <a:pt x="15" y="217"/>
                  </a:cubicBezTo>
                  <a:cubicBezTo>
                    <a:pt x="29" y="221"/>
                    <a:pt x="39" y="226"/>
                    <a:pt x="42" y="227"/>
                  </a:cubicBezTo>
                  <a:cubicBezTo>
                    <a:pt x="48" y="228"/>
                    <a:pt x="92" y="208"/>
                    <a:pt x="110" y="199"/>
                  </a:cubicBezTo>
                  <a:cubicBezTo>
                    <a:pt x="124" y="192"/>
                    <a:pt x="139" y="188"/>
                    <a:pt x="150" y="182"/>
                  </a:cubicBezTo>
                  <a:cubicBezTo>
                    <a:pt x="144" y="169"/>
                    <a:pt x="137" y="153"/>
                    <a:pt x="137" y="142"/>
                  </a:cubicBezTo>
                  <a:cubicBezTo>
                    <a:pt x="137" y="124"/>
                    <a:pt x="133" y="105"/>
                    <a:pt x="128" y="9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0"/>
            <p:cNvSpPr/>
            <p:nvPr/>
          </p:nvSpPr>
          <p:spPr>
            <a:xfrm>
              <a:off x="3781341" y="3330056"/>
              <a:ext cx="196565" cy="170233"/>
            </a:xfrm>
            <a:custGeom>
              <a:rect b="b" l="l" r="r" t="t"/>
              <a:pathLst>
                <a:path extrusionOk="0" h="202" w="266">
                  <a:moveTo>
                    <a:pt x="88" y="107"/>
                  </a:moveTo>
                  <a:cubicBezTo>
                    <a:pt x="89" y="99"/>
                    <a:pt x="96" y="102"/>
                    <a:pt x="105" y="103"/>
                  </a:cubicBezTo>
                  <a:cubicBezTo>
                    <a:pt x="113" y="105"/>
                    <a:pt x="124" y="98"/>
                    <a:pt x="131" y="98"/>
                  </a:cubicBezTo>
                  <a:cubicBezTo>
                    <a:pt x="139" y="98"/>
                    <a:pt x="159" y="125"/>
                    <a:pt x="159" y="133"/>
                  </a:cubicBezTo>
                  <a:cubicBezTo>
                    <a:pt x="159" y="141"/>
                    <a:pt x="160" y="148"/>
                    <a:pt x="164" y="154"/>
                  </a:cubicBezTo>
                  <a:cubicBezTo>
                    <a:pt x="165" y="155"/>
                    <a:pt x="165" y="156"/>
                    <a:pt x="165" y="157"/>
                  </a:cubicBezTo>
                  <a:cubicBezTo>
                    <a:pt x="178" y="154"/>
                    <a:pt x="188" y="152"/>
                    <a:pt x="191" y="152"/>
                  </a:cubicBezTo>
                  <a:cubicBezTo>
                    <a:pt x="194" y="152"/>
                    <a:pt x="202" y="171"/>
                    <a:pt x="201" y="182"/>
                  </a:cubicBezTo>
                  <a:cubicBezTo>
                    <a:pt x="199" y="194"/>
                    <a:pt x="212" y="202"/>
                    <a:pt x="217" y="194"/>
                  </a:cubicBezTo>
                  <a:cubicBezTo>
                    <a:pt x="223" y="187"/>
                    <a:pt x="230" y="177"/>
                    <a:pt x="231" y="184"/>
                  </a:cubicBezTo>
                  <a:cubicBezTo>
                    <a:pt x="232" y="186"/>
                    <a:pt x="235" y="187"/>
                    <a:pt x="238" y="189"/>
                  </a:cubicBezTo>
                  <a:cubicBezTo>
                    <a:pt x="240" y="184"/>
                    <a:pt x="244" y="183"/>
                    <a:pt x="248" y="178"/>
                  </a:cubicBezTo>
                  <a:cubicBezTo>
                    <a:pt x="252" y="172"/>
                    <a:pt x="241" y="165"/>
                    <a:pt x="244" y="157"/>
                  </a:cubicBezTo>
                  <a:cubicBezTo>
                    <a:pt x="248" y="149"/>
                    <a:pt x="255" y="160"/>
                    <a:pt x="261" y="155"/>
                  </a:cubicBezTo>
                  <a:cubicBezTo>
                    <a:pt x="266" y="149"/>
                    <a:pt x="253" y="138"/>
                    <a:pt x="255" y="133"/>
                  </a:cubicBezTo>
                  <a:cubicBezTo>
                    <a:pt x="256" y="128"/>
                    <a:pt x="255" y="121"/>
                    <a:pt x="248" y="117"/>
                  </a:cubicBezTo>
                  <a:cubicBezTo>
                    <a:pt x="243" y="113"/>
                    <a:pt x="246" y="100"/>
                    <a:pt x="248" y="89"/>
                  </a:cubicBezTo>
                  <a:cubicBezTo>
                    <a:pt x="247" y="87"/>
                    <a:pt x="245" y="86"/>
                    <a:pt x="244" y="84"/>
                  </a:cubicBezTo>
                  <a:cubicBezTo>
                    <a:pt x="239" y="77"/>
                    <a:pt x="243" y="64"/>
                    <a:pt x="235" y="64"/>
                  </a:cubicBezTo>
                  <a:cubicBezTo>
                    <a:pt x="228" y="64"/>
                    <a:pt x="229" y="54"/>
                    <a:pt x="235" y="51"/>
                  </a:cubicBezTo>
                  <a:cubicBezTo>
                    <a:pt x="242" y="49"/>
                    <a:pt x="223" y="42"/>
                    <a:pt x="223" y="35"/>
                  </a:cubicBezTo>
                  <a:cubicBezTo>
                    <a:pt x="223" y="28"/>
                    <a:pt x="214" y="10"/>
                    <a:pt x="209" y="9"/>
                  </a:cubicBezTo>
                  <a:cubicBezTo>
                    <a:pt x="205" y="8"/>
                    <a:pt x="191" y="26"/>
                    <a:pt x="184" y="26"/>
                  </a:cubicBezTo>
                  <a:cubicBezTo>
                    <a:pt x="178" y="26"/>
                    <a:pt x="165" y="14"/>
                    <a:pt x="160" y="24"/>
                  </a:cubicBezTo>
                  <a:cubicBezTo>
                    <a:pt x="156" y="35"/>
                    <a:pt x="147" y="19"/>
                    <a:pt x="141" y="28"/>
                  </a:cubicBezTo>
                  <a:cubicBezTo>
                    <a:pt x="134" y="36"/>
                    <a:pt x="130" y="18"/>
                    <a:pt x="130" y="18"/>
                  </a:cubicBezTo>
                  <a:cubicBezTo>
                    <a:pt x="130" y="18"/>
                    <a:pt x="130" y="16"/>
                    <a:pt x="131" y="12"/>
                  </a:cubicBezTo>
                  <a:cubicBezTo>
                    <a:pt x="129" y="13"/>
                    <a:pt x="128" y="13"/>
                    <a:pt x="127" y="14"/>
                  </a:cubicBezTo>
                  <a:cubicBezTo>
                    <a:pt x="109" y="20"/>
                    <a:pt x="77" y="16"/>
                    <a:pt x="75" y="11"/>
                  </a:cubicBezTo>
                  <a:cubicBezTo>
                    <a:pt x="74" y="5"/>
                    <a:pt x="50" y="0"/>
                    <a:pt x="50" y="0"/>
                  </a:cubicBezTo>
                  <a:cubicBezTo>
                    <a:pt x="50" y="0"/>
                    <a:pt x="51" y="14"/>
                    <a:pt x="42" y="17"/>
                  </a:cubicBezTo>
                  <a:cubicBezTo>
                    <a:pt x="34" y="20"/>
                    <a:pt x="45" y="30"/>
                    <a:pt x="45" y="33"/>
                  </a:cubicBezTo>
                  <a:cubicBezTo>
                    <a:pt x="45" y="36"/>
                    <a:pt x="38" y="41"/>
                    <a:pt x="32" y="39"/>
                  </a:cubicBezTo>
                  <a:cubicBezTo>
                    <a:pt x="27" y="36"/>
                    <a:pt x="11" y="50"/>
                    <a:pt x="3" y="56"/>
                  </a:cubicBezTo>
                  <a:cubicBezTo>
                    <a:pt x="3" y="56"/>
                    <a:pt x="1" y="58"/>
                    <a:pt x="0" y="60"/>
                  </a:cubicBezTo>
                  <a:cubicBezTo>
                    <a:pt x="12" y="69"/>
                    <a:pt x="11" y="80"/>
                    <a:pt x="25" y="90"/>
                  </a:cubicBezTo>
                  <a:cubicBezTo>
                    <a:pt x="38" y="100"/>
                    <a:pt x="54" y="113"/>
                    <a:pt x="64" y="134"/>
                  </a:cubicBezTo>
                  <a:cubicBezTo>
                    <a:pt x="74" y="125"/>
                    <a:pt x="88" y="113"/>
                    <a:pt x="88" y="10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0"/>
            <p:cNvSpPr/>
            <p:nvPr/>
          </p:nvSpPr>
          <p:spPr>
            <a:xfrm>
              <a:off x="3874641" y="3457989"/>
              <a:ext cx="109605" cy="118648"/>
            </a:xfrm>
            <a:custGeom>
              <a:rect b="b" l="l" r="r" t="t"/>
              <a:pathLst>
                <a:path extrusionOk="0" h="141" w="148">
                  <a:moveTo>
                    <a:pt x="119" y="82"/>
                  </a:moveTo>
                  <a:cubicBezTo>
                    <a:pt x="108" y="75"/>
                    <a:pt x="103" y="75"/>
                    <a:pt x="108" y="71"/>
                  </a:cubicBezTo>
                  <a:cubicBezTo>
                    <a:pt x="112" y="67"/>
                    <a:pt x="113" y="58"/>
                    <a:pt x="111" y="46"/>
                  </a:cubicBezTo>
                  <a:cubicBezTo>
                    <a:pt x="111" y="42"/>
                    <a:pt x="111" y="39"/>
                    <a:pt x="112" y="37"/>
                  </a:cubicBezTo>
                  <a:cubicBezTo>
                    <a:pt x="109" y="35"/>
                    <a:pt x="106" y="34"/>
                    <a:pt x="105" y="32"/>
                  </a:cubicBezTo>
                  <a:cubicBezTo>
                    <a:pt x="104" y="25"/>
                    <a:pt x="97" y="35"/>
                    <a:pt x="91" y="42"/>
                  </a:cubicBezTo>
                  <a:cubicBezTo>
                    <a:pt x="86" y="50"/>
                    <a:pt x="73" y="42"/>
                    <a:pt x="75" y="30"/>
                  </a:cubicBezTo>
                  <a:cubicBezTo>
                    <a:pt x="76" y="19"/>
                    <a:pt x="68" y="0"/>
                    <a:pt x="65" y="0"/>
                  </a:cubicBezTo>
                  <a:cubicBezTo>
                    <a:pt x="62" y="0"/>
                    <a:pt x="52" y="2"/>
                    <a:pt x="39" y="5"/>
                  </a:cubicBezTo>
                  <a:cubicBezTo>
                    <a:pt x="41" y="10"/>
                    <a:pt x="37" y="16"/>
                    <a:pt x="36" y="22"/>
                  </a:cubicBezTo>
                  <a:cubicBezTo>
                    <a:pt x="34" y="29"/>
                    <a:pt x="15" y="40"/>
                    <a:pt x="8" y="46"/>
                  </a:cubicBezTo>
                  <a:cubicBezTo>
                    <a:pt x="6" y="48"/>
                    <a:pt x="3" y="52"/>
                    <a:pt x="0" y="58"/>
                  </a:cubicBezTo>
                  <a:cubicBezTo>
                    <a:pt x="14" y="67"/>
                    <a:pt x="31" y="78"/>
                    <a:pt x="45" y="88"/>
                  </a:cubicBezTo>
                  <a:cubicBezTo>
                    <a:pt x="71" y="107"/>
                    <a:pt x="109" y="133"/>
                    <a:pt x="128" y="140"/>
                  </a:cubicBezTo>
                  <a:cubicBezTo>
                    <a:pt x="130" y="141"/>
                    <a:pt x="133" y="141"/>
                    <a:pt x="136" y="141"/>
                  </a:cubicBezTo>
                  <a:cubicBezTo>
                    <a:pt x="140" y="121"/>
                    <a:pt x="145" y="119"/>
                    <a:pt x="147" y="108"/>
                  </a:cubicBezTo>
                  <a:cubicBezTo>
                    <a:pt x="148" y="97"/>
                    <a:pt x="130" y="89"/>
                    <a:pt x="119" y="8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0"/>
            <p:cNvSpPr/>
            <p:nvPr/>
          </p:nvSpPr>
          <p:spPr>
            <a:xfrm>
              <a:off x="3828444" y="3412593"/>
              <a:ext cx="76996" cy="93887"/>
            </a:xfrm>
            <a:custGeom>
              <a:rect b="b" l="l" r="r" t="t"/>
              <a:pathLst>
                <a:path extrusionOk="0" h="112" w="104">
                  <a:moveTo>
                    <a:pt x="98" y="76"/>
                  </a:moveTo>
                  <a:cubicBezTo>
                    <a:pt x="99" y="69"/>
                    <a:pt x="104" y="62"/>
                    <a:pt x="100" y="56"/>
                  </a:cubicBezTo>
                  <a:cubicBezTo>
                    <a:pt x="96" y="50"/>
                    <a:pt x="95" y="43"/>
                    <a:pt x="95" y="35"/>
                  </a:cubicBezTo>
                  <a:cubicBezTo>
                    <a:pt x="95" y="27"/>
                    <a:pt x="75" y="0"/>
                    <a:pt x="67" y="0"/>
                  </a:cubicBezTo>
                  <a:cubicBezTo>
                    <a:pt x="60" y="0"/>
                    <a:pt x="49" y="7"/>
                    <a:pt x="41" y="5"/>
                  </a:cubicBezTo>
                  <a:cubicBezTo>
                    <a:pt x="32" y="4"/>
                    <a:pt x="25" y="1"/>
                    <a:pt x="24" y="9"/>
                  </a:cubicBezTo>
                  <a:cubicBezTo>
                    <a:pt x="24" y="15"/>
                    <a:pt x="10" y="27"/>
                    <a:pt x="0" y="36"/>
                  </a:cubicBezTo>
                  <a:cubicBezTo>
                    <a:pt x="2" y="40"/>
                    <a:pt x="4" y="44"/>
                    <a:pt x="5" y="49"/>
                  </a:cubicBezTo>
                  <a:cubicBezTo>
                    <a:pt x="14" y="77"/>
                    <a:pt x="22" y="83"/>
                    <a:pt x="34" y="93"/>
                  </a:cubicBezTo>
                  <a:cubicBezTo>
                    <a:pt x="39" y="97"/>
                    <a:pt x="50" y="104"/>
                    <a:pt x="62" y="112"/>
                  </a:cubicBezTo>
                  <a:cubicBezTo>
                    <a:pt x="65" y="106"/>
                    <a:pt x="68" y="102"/>
                    <a:pt x="70" y="100"/>
                  </a:cubicBezTo>
                  <a:cubicBezTo>
                    <a:pt x="77" y="94"/>
                    <a:pt x="96" y="83"/>
                    <a:pt x="98" y="7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0"/>
            <p:cNvSpPr/>
            <p:nvPr/>
          </p:nvSpPr>
          <p:spPr>
            <a:xfrm>
              <a:off x="3731520" y="2863720"/>
              <a:ext cx="218304" cy="202216"/>
            </a:xfrm>
            <a:custGeom>
              <a:rect b="b" l="l" r="r" t="t"/>
              <a:pathLst>
                <a:path extrusionOk="0" h="240" w="296">
                  <a:moveTo>
                    <a:pt x="139" y="185"/>
                  </a:moveTo>
                  <a:cubicBezTo>
                    <a:pt x="139" y="177"/>
                    <a:pt x="176" y="166"/>
                    <a:pt x="176" y="158"/>
                  </a:cubicBezTo>
                  <a:cubicBezTo>
                    <a:pt x="176" y="150"/>
                    <a:pt x="176" y="64"/>
                    <a:pt x="176" y="64"/>
                  </a:cubicBezTo>
                  <a:cubicBezTo>
                    <a:pt x="176" y="64"/>
                    <a:pt x="290" y="67"/>
                    <a:pt x="294" y="64"/>
                  </a:cubicBezTo>
                  <a:cubicBezTo>
                    <a:pt x="296" y="63"/>
                    <a:pt x="295" y="38"/>
                    <a:pt x="295" y="14"/>
                  </a:cubicBezTo>
                  <a:cubicBezTo>
                    <a:pt x="290" y="6"/>
                    <a:pt x="296" y="0"/>
                    <a:pt x="269" y="0"/>
                  </a:cubicBezTo>
                  <a:cubicBezTo>
                    <a:pt x="247" y="0"/>
                    <a:pt x="182" y="0"/>
                    <a:pt x="139" y="0"/>
                  </a:cubicBezTo>
                  <a:cubicBezTo>
                    <a:pt x="129" y="10"/>
                    <a:pt x="123" y="22"/>
                    <a:pt x="119" y="32"/>
                  </a:cubicBezTo>
                  <a:cubicBezTo>
                    <a:pt x="113" y="49"/>
                    <a:pt x="74" y="73"/>
                    <a:pt x="72" y="97"/>
                  </a:cubicBezTo>
                  <a:cubicBezTo>
                    <a:pt x="71" y="120"/>
                    <a:pt x="34" y="157"/>
                    <a:pt x="11" y="207"/>
                  </a:cubicBezTo>
                  <a:cubicBezTo>
                    <a:pt x="4" y="220"/>
                    <a:pt x="1" y="231"/>
                    <a:pt x="0" y="240"/>
                  </a:cubicBezTo>
                  <a:cubicBezTo>
                    <a:pt x="139" y="240"/>
                    <a:pt x="139" y="240"/>
                    <a:pt x="139" y="240"/>
                  </a:cubicBezTo>
                  <a:cubicBezTo>
                    <a:pt x="139" y="240"/>
                    <a:pt x="139" y="193"/>
                    <a:pt x="139" y="18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0"/>
            <p:cNvSpPr/>
            <p:nvPr/>
          </p:nvSpPr>
          <p:spPr>
            <a:xfrm>
              <a:off x="3729709" y="2876101"/>
              <a:ext cx="316135" cy="393085"/>
            </a:xfrm>
            <a:custGeom>
              <a:rect b="b" l="l" r="r" t="t"/>
              <a:pathLst>
                <a:path extrusionOk="0" h="468" w="428">
                  <a:moveTo>
                    <a:pt x="34" y="404"/>
                  </a:moveTo>
                  <a:cubicBezTo>
                    <a:pt x="46" y="407"/>
                    <a:pt x="66" y="404"/>
                    <a:pt x="66" y="404"/>
                  </a:cubicBezTo>
                  <a:cubicBezTo>
                    <a:pt x="66" y="404"/>
                    <a:pt x="83" y="397"/>
                    <a:pt x="93" y="402"/>
                  </a:cubicBezTo>
                  <a:cubicBezTo>
                    <a:pt x="103" y="407"/>
                    <a:pt x="113" y="419"/>
                    <a:pt x="113" y="419"/>
                  </a:cubicBezTo>
                  <a:cubicBezTo>
                    <a:pt x="125" y="419"/>
                    <a:pt x="125" y="419"/>
                    <a:pt x="125" y="419"/>
                  </a:cubicBezTo>
                  <a:cubicBezTo>
                    <a:pt x="125" y="419"/>
                    <a:pt x="135" y="446"/>
                    <a:pt x="150" y="451"/>
                  </a:cubicBezTo>
                  <a:cubicBezTo>
                    <a:pt x="159" y="454"/>
                    <a:pt x="164" y="462"/>
                    <a:pt x="167" y="468"/>
                  </a:cubicBezTo>
                  <a:cubicBezTo>
                    <a:pt x="177" y="467"/>
                    <a:pt x="186" y="464"/>
                    <a:pt x="186" y="456"/>
                  </a:cubicBezTo>
                  <a:cubicBezTo>
                    <a:pt x="186" y="447"/>
                    <a:pt x="190" y="434"/>
                    <a:pt x="206" y="448"/>
                  </a:cubicBezTo>
                  <a:cubicBezTo>
                    <a:pt x="222" y="463"/>
                    <a:pt x="222" y="450"/>
                    <a:pt x="225" y="445"/>
                  </a:cubicBezTo>
                  <a:cubicBezTo>
                    <a:pt x="228" y="441"/>
                    <a:pt x="239" y="447"/>
                    <a:pt x="249" y="447"/>
                  </a:cubicBezTo>
                  <a:cubicBezTo>
                    <a:pt x="258" y="447"/>
                    <a:pt x="271" y="441"/>
                    <a:pt x="271" y="441"/>
                  </a:cubicBezTo>
                  <a:cubicBezTo>
                    <a:pt x="271" y="441"/>
                    <a:pt x="402" y="442"/>
                    <a:pt x="408" y="439"/>
                  </a:cubicBezTo>
                  <a:cubicBezTo>
                    <a:pt x="414" y="436"/>
                    <a:pt x="413" y="409"/>
                    <a:pt x="413" y="409"/>
                  </a:cubicBezTo>
                  <a:cubicBezTo>
                    <a:pt x="402" y="398"/>
                    <a:pt x="402" y="398"/>
                    <a:pt x="402" y="398"/>
                  </a:cubicBezTo>
                  <a:cubicBezTo>
                    <a:pt x="369" y="87"/>
                    <a:pt x="369" y="87"/>
                    <a:pt x="369" y="87"/>
                  </a:cubicBezTo>
                  <a:cubicBezTo>
                    <a:pt x="428" y="87"/>
                    <a:pt x="428" y="87"/>
                    <a:pt x="428" y="87"/>
                  </a:cubicBezTo>
                  <a:cubicBezTo>
                    <a:pt x="365" y="45"/>
                    <a:pt x="310" y="10"/>
                    <a:pt x="303" y="6"/>
                  </a:cubicBezTo>
                  <a:cubicBezTo>
                    <a:pt x="300" y="4"/>
                    <a:pt x="298" y="2"/>
                    <a:pt x="297" y="0"/>
                  </a:cubicBezTo>
                  <a:cubicBezTo>
                    <a:pt x="297" y="24"/>
                    <a:pt x="298" y="49"/>
                    <a:pt x="296" y="50"/>
                  </a:cubicBezTo>
                  <a:cubicBezTo>
                    <a:pt x="292" y="53"/>
                    <a:pt x="178" y="50"/>
                    <a:pt x="178" y="50"/>
                  </a:cubicBezTo>
                  <a:cubicBezTo>
                    <a:pt x="178" y="50"/>
                    <a:pt x="178" y="136"/>
                    <a:pt x="178" y="144"/>
                  </a:cubicBezTo>
                  <a:cubicBezTo>
                    <a:pt x="178" y="152"/>
                    <a:pt x="141" y="163"/>
                    <a:pt x="141" y="171"/>
                  </a:cubicBezTo>
                  <a:cubicBezTo>
                    <a:pt x="141" y="179"/>
                    <a:pt x="141" y="226"/>
                    <a:pt x="141" y="226"/>
                  </a:cubicBezTo>
                  <a:cubicBezTo>
                    <a:pt x="2" y="226"/>
                    <a:pt x="2" y="226"/>
                    <a:pt x="2" y="226"/>
                  </a:cubicBezTo>
                  <a:cubicBezTo>
                    <a:pt x="0" y="248"/>
                    <a:pt x="14" y="256"/>
                    <a:pt x="22" y="265"/>
                  </a:cubicBezTo>
                  <a:cubicBezTo>
                    <a:pt x="33" y="278"/>
                    <a:pt x="14" y="300"/>
                    <a:pt x="30" y="322"/>
                  </a:cubicBezTo>
                  <a:cubicBezTo>
                    <a:pt x="46" y="344"/>
                    <a:pt x="26" y="379"/>
                    <a:pt x="18" y="391"/>
                  </a:cubicBezTo>
                  <a:cubicBezTo>
                    <a:pt x="14" y="398"/>
                    <a:pt x="14" y="410"/>
                    <a:pt x="12" y="422"/>
                  </a:cubicBezTo>
                  <a:cubicBezTo>
                    <a:pt x="13" y="422"/>
                    <a:pt x="14" y="421"/>
                    <a:pt x="14" y="421"/>
                  </a:cubicBezTo>
                  <a:cubicBezTo>
                    <a:pt x="24" y="419"/>
                    <a:pt x="22" y="402"/>
                    <a:pt x="34" y="40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0"/>
            <p:cNvSpPr/>
            <p:nvPr/>
          </p:nvSpPr>
          <p:spPr>
            <a:xfrm>
              <a:off x="3852901" y="2949353"/>
              <a:ext cx="434797" cy="462209"/>
            </a:xfrm>
            <a:custGeom>
              <a:rect b="b" l="l" r="r" t="t"/>
              <a:pathLst>
                <a:path extrusionOk="0" h="550" w="588">
                  <a:moveTo>
                    <a:pt x="557" y="228"/>
                  </a:moveTo>
                  <a:cubicBezTo>
                    <a:pt x="557" y="228"/>
                    <a:pt x="557" y="201"/>
                    <a:pt x="540" y="191"/>
                  </a:cubicBezTo>
                  <a:cubicBezTo>
                    <a:pt x="522" y="181"/>
                    <a:pt x="500" y="179"/>
                    <a:pt x="500" y="179"/>
                  </a:cubicBezTo>
                  <a:cubicBezTo>
                    <a:pt x="500" y="179"/>
                    <a:pt x="488" y="156"/>
                    <a:pt x="478" y="146"/>
                  </a:cubicBezTo>
                  <a:cubicBezTo>
                    <a:pt x="472" y="141"/>
                    <a:pt x="356" y="63"/>
                    <a:pt x="261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35" y="311"/>
                    <a:pt x="235" y="311"/>
                    <a:pt x="235" y="311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46" y="322"/>
                    <a:pt x="247" y="349"/>
                    <a:pt x="241" y="352"/>
                  </a:cubicBezTo>
                  <a:cubicBezTo>
                    <a:pt x="235" y="355"/>
                    <a:pt x="104" y="354"/>
                    <a:pt x="104" y="354"/>
                  </a:cubicBezTo>
                  <a:cubicBezTo>
                    <a:pt x="104" y="354"/>
                    <a:pt x="91" y="360"/>
                    <a:pt x="82" y="360"/>
                  </a:cubicBezTo>
                  <a:cubicBezTo>
                    <a:pt x="72" y="360"/>
                    <a:pt x="61" y="354"/>
                    <a:pt x="58" y="358"/>
                  </a:cubicBezTo>
                  <a:cubicBezTo>
                    <a:pt x="55" y="363"/>
                    <a:pt x="55" y="376"/>
                    <a:pt x="39" y="361"/>
                  </a:cubicBezTo>
                  <a:cubicBezTo>
                    <a:pt x="23" y="347"/>
                    <a:pt x="19" y="360"/>
                    <a:pt x="19" y="369"/>
                  </a:cubicBezTo>
                  <a:cubicBezTo>
                    <a:pt x="19" y="377"/>
                    <a:pt x="10" y="380"/>
                    <a:pt x="0" y="381"/>
                  </a:cubicBezTo>
                  <a:cubicBezTo>
                    <a:pt x="2" y="385"/>
                    <a:pt x="3" y="389"/>
                    <a:pt x="3" y="389"/>
                  </a:cubicBezTo>
                  <a:cubicBezTo>
                    <a:pt x="9" y="398"/>
                    <a:pt x="9" y="398"/>
                    <a:pt x="9" y="398"/>
                  </a:cubicBezTo>
                  <a:cubicBezTo>
                    <a:pt x="9" y="398"/>
                    <a:pt x="8" y="414"/>
                    <a:pt x="15" y="420"/>
                  </a:cubicBezTo>
                  <a:cubicBezTo>
                    <a:pt x="21" y="426"/>
                    <a:pt x="32" y="438"/>
                    <a:pt x="33" y="443"/>
                  </a:cubicBezTo>
                  <a:cubicBezTo>
                    <a:pt x="34" y="448"/>
                    <a:pt x="33" y="471"/>
                    <a:pt x="33" y="471"/>
                  </a:cubicBezTo>
                  <a:cubicBezTo>
                    <a:pt x="33" y="471"/>
                    <a:pt x="37" y="489"/>
                    <a:pt x="44" y="481"/>
                  </a:cubicBezTo>
                  <a:cubicBezTo>
                    <a:pt x="50" y="472"/>
                    <a:pt x="59" y="488"/>
                    <a:pt x="63" y="477"/>
                  </a:cubicBezTo>
                  <a:cubicBezTo>
                    <a:pt x="68" y="467"/>
                    <a:pt x="81" y="479"/>
                    <a:pt x="87" y="479"/>
                  </a:cubicBezTo>
                  <a:cubicBezTo>
                    <a:pt x="94" y="479"/>
                    <a:pt x="108" y="461"/>
                    <a:pt x="112" y="462"/>
                  </a:cubicBezTo>
                  <a:cubicBezTo>
                    <a:pt x="117" y="463"/>
                    <a:pt x="126" y="481"/>
                    <a:pt x="126" y="488"/>
                  </a:cubicBezTo>
                  <a:cubicBezTo>
                    <a:pt x="126" y="495"/>
                    <a:pt x="145" y="502"/>
                    <a:pt x="138" y="504"/>
                  </a:cubicBezTo>
                  <a:cubicBezTo>
                    <a:pt x="132" y="507"/>
                    <a:pt x="131" y="517"/>
                    <a:pt x="138" y="517"/>
                  </a:cubicBezTo>
                  <a:cubicBezTo>
                    <a:pt x="146" y="517"/>
                    <a:pt x="142" y="530"/>
                    <a:pt x="147" y="537"/>
                  </a:cubicBezTo>
                  <a:cubicBezTo>
                    <a:pt x="151" y="543"/>
                    <a:pt x="159" y="548"/>
                    <a:pt x="163" y="539"/>
                  </a:cubicBezTo>
                  <a:cubicBezTo>
                    <a:pt x="167" y="529"/>
                    <a:pt x="177" y="538"/>
                    <a:pt x="181" y="544"/>
                  </a:cubicBezTo>
                  <a:cubicBezTo>
                    <a:pt x="185" y="550"/>
                    <a:pt x="199" y="543"/>
                    <a:pt x="201" y="535"/>
                  </a:cubicBezTo>
                  <a:cubicBezTo>
                    <a:pt x="203" y="526"/>
                    <a:pt x="219" y="523"/>
                    <a:pt x="218" y="533"/>
                  </a:cubicBezTo>
                  <a:cubicBezTo>
                    <a:pt x="217" y="542"/>
                    <a:pt x="220" y="544"/>
                    <a:pt x="231" y="537"/>
                  </a:cubicBezTo>
                  <a:cubicBezTo>
                    <a:pt x="234" y="534"/>
                    <a:pt x="237" y="534"/>
                    <a:pt x="241" y="535"/>
                  </a:cubicBezTo>
                  <a:cubicBezTo>
                    <a:pt x="245" y="523"/>
                    <a:pt x="249" y="511"/>
                    <a:pt x="251" y="508"/>
                  </a:cubicBezTo>
                  <a:cubicBezTo>
                    <a:pt x="254" y="501"/>
                    <a:pt x="243" y="487"/>
                    <a:pt x="249" y="485"/>
                  </a:cubicBezTo>
                  <a:cubicBezTo>
                    <a:pt x="254" y="483"/>
                    <a:pt x="271" y="487"/>
                    <a:pt x="277" y="472"/>
                  </a:cubicBezTo>
                  <a:cubicBezTo>
                    <a:pt x="282" y="458"/>
                    <a:pt x="288" y="450"/>
                    <a:pt x="288" y="450"/>
                  </a:cubicBezTo>
                  <a:cubicBezTo>
                    <a:pt x="288" y="450"/>
                    <a:pt x="290" y="419"/>
                    <a:pt x="300" y="424"/>
                  </a:cubicBezTo>
                  <a:cubicBezTo>
                    <a:pt x="309" y="430"/>
                    <a:pt x="320" y="438"/>
                    <a:pt x="321" y="425"/>
                  </a:cubicBezTo>
                  <a:cubicBezTo>
                    <a:pt x="322" y="413"/>
                    <a:pt x="334" y="420"/>
                    <a:pt x="337" y="409"/>
                  </a:cubicBezTo>
                  <a:cubicBezTo>
                    <a:pt x="340" y="397"/>
                    <a:pt x="346" y="398"/>
                    <a:pt x="354" y="400"/>
                  </a:cubicBezTo>
                  <a:cubicBezTo>
                    <a:pt x="361" y="403"/>
                    <a:pt x="367" y="399"/>
                    <a:pt x="367" y="393"/>
                  </a:cubicBezTo>
                  <a:cubicBezTo>
                    <a:pt x="367" y="387"/>
                    <a:pt x="384" y="390"/>
                    <a:pt x="397" y="381"/>
                  </a:cubicBezTo>
                  <a:cubicBezTo>
                    <a:pt x="411" y="371"/>
                    <a:pt x="418" y="364"/>
                    <a:pt x="423" y="369"/>
                  </a:cubicBezTo>
                  <a:cubicBezTo>
                    <a:pt x="429" y="374"/>
                    <a:pt x="463" y="373"/>
                    <a:pt x="468" y="371"/>
                  </a:cubicBezTo>
                  <a:cubicBezTo>
                    <a:pt x="473" y="369"/>
                    <a:pt x="484" y="360"/>
                    <a:pt x="496" y="362"/>
                  </a:cubicBezTo>
                  <a:cubicBezTo>
                    <a:pt x="509" y="364"/>
                    <a:pt x="539" y="357"/>
                    <a:pt x="551" y="357"/>
                  </a:cubicBezTo>
                  <a:cubicBezTo>
                    <a:pt x="564" y="357"/>
                    <a:pt x="569" y="345"/>
                    <a:pt x="573" y="341"/>
                  </a:cubicBezTo>
                  <a:cubicBezTo>
                    <a:pt x="577" y="337"/>
                    <a:pt x="580" y="318"/>
                    <a:pt x="585" y="315"/>
                  </a:cubicBezTo>
                  <a:cubicBezTo>
                    <a:pt x="588" y="313"/>
                    <a:pt x="587" y="247"/>
                    <a:pt x="587" y="222"/>
                  </a:cubicBezTo>
                  <a:cubicBezTo>
                    <a:pt x="574" y="224"/>
                    <a:pt x="557" y="228"/>
                    <a:pt x="557" y="22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0"/>
            <p:cNvSpPr/>
            <p:nvPr/>
          </p:nvSpPr>
          <p:spPr>
            <a:xfrm>
              <a:off x="4031349" y="3255773"/>
              <a:ext cx="213775" cy="173328"/>
            </a:xfrm>
            <a:custGeom>
              <a:rect b="b" l="l" r="r" t="t"/>
              <a:pathLst>
                <a:path extrusionOk="0" h="207" w="289">
                  <a:moveTo>
                    <a:pt x="287" y="116"/>
                  </a:moveTo>
                  <a:cubicBezTo>
                    <a:pt x="282" y="111"/>
                    <a:pt x="275" y="110"/>
                    <a:pt x="273" y="110"/>
                  </a:cubicBezTo>
                  <a:cubicBezTo>
                    <a:pt x="270" y="110"/>
                    <a:pt x="272" y="93"/>
                    <a:pt x="271" y="90"/>
                  </a:cubicBezTo>
                  <a:cubicBezTo>
                    <a:pt x="269" y="88"/>
                    <a:pt x="259" y="95"/>
                    <a:pt x="253" y="93"/>
                  </a:cubicBezTo>
                  <a:cubicBezTo>
                    <a:pt x="247" y="90"/>
                    <a:pt x="244" y="80"/>
                    <a:pt x="239" y="80"/>
                  </a:cubicBezTo>
                  <a:cubicBezTo>
                    <a:pt x="233" y="80"/>
                    <a:pt x="232" y="74"/>
                    <a:pt x="232" y="67"/>
                  </a:cubicBezTo>
                  <a:cubicBezTo>
                    <a:pt x="232" y="60"/>
                    <a:pt x="222" y="53"/>
                    <a:pt x="216" y="48"/>
                  </a:cubicBezTo>
                  <a:cubicBezTo>
                    <a:pt x="210" y="43"/>
                    <a:pt x="208" y="30"/>
                    <a:pt x="204" y="28"/>
                  </a:cubicBezTo>
                  <a:cubicBezTo>
                    <a:pt x="202" y="27"/>
                    <a:pt x="203" y="17"/>
                    <a:pt x="204" y="9"/>
                  </a:cubicBezTo>
                  <a:cubicBezTo>
                    <a:pt x="194" y="9"/>
                    <a:pt x="185" y="8"/>
                    <a:pt x="182" y="5"/>
                  </a:cubicBezTo>
                  <a:cubicBezTo>
                    <a:pt x="177" y="0"/>
                    <a:pt x="170" y="7"/>
                    <a:pt x="156" y="17"/>
                  </a:cubicBezTo>
                  <a:cubicBezTo>
                    <a:pt x="143" y="26"/>
                    <a:pt x="126" y="23"/>
                    <a:pt x="126" y="29"/>
                  </a:cubicBezTo>
                  <a:cubicBezTo>
                    <a:pt x="126" y="35"/>
                    <a:pt x="120" y="39"/>
                    <a:pt x="113" y="36"/>
                  </a:cubicBezTo>
                  <a:cubicBezTo>
                    <a:pt x="105" y="34"/>
                    <a:pt x="99" y="33"/>
                    <a:pt x="96" y="45"/>
                  </a:cubicBezTo>
                  <a:cubicBezTo>
                    <a:pt x="93" y="56"/>
                    <a:pt x="81" y="49"/>
                    <a:pt x="80" y="61"/>
                  </a:cubicBezTo>
                  <a:cubicBezTo>
                    <a:pt x="79" y="74"/>
                    <a:pt x="68" y="66"/>
                    <a:pt x="59" y="60"/>
                  </a:cubicBezTo>
                  <a:cubicBezTo>
                    <a:pt x="49" y="55"/>
                    <a:pt x="47" y="86"/>
                    <a:pt x="47" y="86"/>
                  </a:cubicBezTo>
                  <a:cubicBezTo>
                    <a:pt x="47" y="86"/>
                    <a:pt x="41" y="94"/>
                    <a:pt x="36" y="108"/>
                  </a:cubicBezTo>
                  <a:cubicBezTo>
                    <a:pt x="30" y="123"/>
                    <a:pt x="13" y="119"/>
                    <a:pt x="8" y="121"/>
                  </a:cubicBezTo>
                  <a:cubicBezTo>
                    <a:pt x="2" y="123"/>
                    <a:pt x="13" y="137"/>
                    <a:pt x="10" y="144"/>
                  </a:cubicBezTo>
                  <a:cubicBezTo>
                    <a:pt x="8" y="147"/>
                    <a:pt x="4" y="159"/>
                    <a:pt x="0" y="171"/>
                  </a:cubicBezTo>
                  <a:cubicBezTo>
                    <a:pt x="8" y="172"/>
                    <a:pt x="15" y="178"/>
                    <a:pt x="17" y="182"/>
                  </a:cubicBezTo>
                  <a:cubicBezTo>
                    <a:pt x="20" y="187"/>
                    <a:pt x="39" y="207"/>
                    <a:pt x="48" y="197"/>
                  </a:cubicBezTo>
                  <a:cubicBezTo>
                    <a:pt x="58" y="186"/>
                    <a:pt x="83" y="185"/>
                    <a:pt x="90" y="191"/>
                  </a:cubicBezTo>
                  <a:cubicBezTo>
                    <a:pt x="96" y="198"/>
                    <a:pt x="100" y="195"/>
                    <a:pt x="101" y="188"/>
                  </a:cubicBezTo>
                  <a:cubicBezTo>
                    <a:pt x="102" y="182"/>
                    <a:pt x="91" y="159"/>
                    <a:pt x="95" y="153"/>
                  </a:cubicBezTo>
                  <a:cubicBezTo>
                    <a:pt x="99" y="147"/>
                    <a:pt x="180" y="150"/>
                    <a:pt x="183" y="155"/>
                  </a:cubicBezTo>
                  <a:cubicBezTo>
                    <a:pt x="186" y="160"/>
                    <a:pt x="186" y="145"/>
                    <a:pt x="197" y="146"/>
                  </a:cubicBezTo>
                  <a:cubicBezTo>
                    <a:pt x="207" y="147"/>
                    <a:pt x="223" y="152"/>
                    <a:pt x="229" y="150"/>
                  </a:cubicBezTo>
                  <a:cubicBezTo>
                    <a:pt x="235" y="148"/>
                    <a:pt x="243" y="136"/>
                    <a:pt x="249" y="136"/>
                  </a:cubicBezTo>
                  <a:cubicBezTo>
                    <a:pt x="255" y="136"/>
                    <a:pt x="274" y="135"/>
                    <a:pt x="278" y="130"/>
                  </a:cubicBezTo>
                  <a:cubicBezTo>
                    <a:pt x="282" y="125"/>
                    <a:pt x="289" y="125"/>
                    <a:pt x="287" y="117"/>
                  </a:cubicBezTo>
                  <a:cubicBezTo>
                    <a:pt x="287" y="116"/>
                    <a:pt x="287" y="116"/>
                    <a:pt x="287" y="11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0"/>
            <p:cNvSpPr/>
            <p:nvPr/>
          </p:nvSpPr>
          <p:spPr>
            <a:xfrm>
              <a:off x="4180811" y="2996812"/>
              <a:ext cx="403999" cy="360070"/>
            </a:xfrm>
            <a:custGeom>
              <a:rect b="b" l="l" r="r" t="t"/>
              <a:pathLst>
                <a:path extrusionOk="0" h="428" w="547">
                  <a:moveTo>
                    <a:pt x="522" y="63"/>
                  </a:moveTo>
                  <a:cubicBezTo>
                    <a:pt x="522" y="58"/>
                    <a:pt x="521" y="35"/>
                    <a:pt x="520" y="17"/>
                  </a:cubicBezTo>
                  <a:cubicBezTo>
                    <a:pt x="492" y="33"/>
                    <a:pt x="492" y="33"/>
                    <a:pt x="492" y="33"/>
                  </a:cubicBezTo>
                  <a:cubicBezTo>
                    <a:pt x="492" y="33"/>
                    <a:pt x="485" y="20"/>
                    <a:pt x="470" y="10"/>
                  </a:cubicBezTo>
                  <a:cubicBezTo>
                    <a:pt x="455" y="0"/>
                    <a:pt x="418" y="0"/>
                    <a:pt x="418" y="0"/>
                  </a:cubicBezTo>
                  <a:cubicBezTo>
                    <a:pt x="267" y="94"/>
                    <a:pt x="267" y="94"/>
                    <a:pt x="267" y="94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161" y="161"/>
                    <a:pt x="148" y="164"/>
                  </a:cubicBezTo>
                  <a:cubicBezTo>
                    <a:pt x="147" y="164"/>
                    <a:pt x="145" y="164"/>
                    <a:pt x="144" y="165"/>
                  </a:cubicBezTo>
                  <a:cubicBezTo>
                    <a:pt x="144" y="190"/>
                    <a:pt x="145" y="256"/>
                    <a:pt x="142" y="258"/>
                  </a:cubicBezTo>
                  <a:cubicBezTo>
                    <a:pt x="137" y="261"/>
                    <a:pt x="134" y="280"/>
                    <a:pt x="130" y="284"/>
                  </a:cubicBezTo>
                  <a:cubicBezTo>
                    <a:pt x="126" y="288"/>
                    <a:pt x="121" y="300"/>
                    <a:pt x="108" y="300"/>
                  </a:cubicBezTo>
                  <a:cubicBezTo>
                    <a:pt x="96" y="300"/>
                    <a:pt x="66" y="307"/>
                    <a:pt x="53" y="305"/>
                  </a:cubicBezTo>
                  <a:cubicBezTo>
                    <a:pt x="41" y="303"/>
                    <a:pt x="30" y="312"/>
                    <a:pt x="25" y="314"/>
                  </a:cubicBezTo>
                  <a:cubicBezTo>
                    <a:pt x="22" y="315"/>
                    <a:pt x="12" y="316"/>
                    <a:pt x="2" y="316"/>
                  </a:cubicBezTo>
                  <a:cubicBezTo>
                    <a:pt x="1" y="324"/>
                    <a:pt x="0" y="334"/>
                    <a:pt x="2" y="335"/>
                  </a:cubicBezTo>
                  <a:cubicBezTo>
                    <a:pt x="6" y="337"/>
                    <a:pt x="8" y="350"/>
                    <a:pt x="14" y="355"/>
                  </a:cubicBezTo>
                  <a:cubicBezTo>
                    <a:pt x="20" y="360"/>
                    <a:pt x="30" y="367"/>
                    <a:pt x="30" y="374"/>
                  </a:cubicBezTo>
                  <a:cubicBezTo>
                    <a:pt x="30" y="381"/>
                    <a:pt x="31" y="387"/>
                    <a:pt x="37" y="387"/>
                  </a:cubicBezTo>
                  <a:cubicBezTo>
                    <a:pt x="42" y="387"/>
                    <a:pt x="45" y="397"/>
                    <a:pt x="51" y="400"/>
                  </a:cubicBezTo>
                  <a:cubicBezTo>
                    <a:pt x="57" y="402"/>
                    <a:pt x="67" y="395"/>
                    <a:pt x="69" y="397"/>
                  </a:cubicBezTo>
                  <a:cubicBezTo>
                    <a:pt x="70" y="400"/>
                    <a:pt x="68" y="417"/>
                    <a:pt x="71" y="417"/>
                  </a:cubicBezTo>
                  <a:cubicBezTo>
                    <a:pt x="73" y="417"/>
                    <a:pt x="80" y="418"/>
                    <a:pt x="85" y="423"/>
                  </a:cubicBezTo>
                  <a:cubicBezTo>
                    <a:pt x="83" y="415"/>
                    <a:pt x="88" y="404"/>
                    <a:pt x="98" y="407"/>
                  </a:cubicBezTo>
                  <a:cubicBezTo>
                    <a:pt x="108" y="410"/>
                    <a:pt x="100" y="419"/>
                    <a:pt x="109" y="424"/>
                  </a:cubicBezTo>
                  <a:cubicBezTo>
                    <a:pt x="119" y="428"/>
                    <a:pt x="124" y="425"/>
                    <a:pt x="124" y="417"/>
                  </a:cubicBezTo>
                  <a:cubicBezTo>
                    <a:pt x="124" y="410"/>
                    <a:pt x="136" y="395"/>
                    <a:pt x="139" y="392"/>
                  </a:cubicBezTo>
                  <a:cubicBezTo>
                    <a:pt x="143" y="389"/>
                    <a:pt x="142" y="369"/>
                    <a:pt x="148" y="364"/>
                  </a:cubicBezTo>
                  <a:cubicBezTo>
                    <a:pt x="154" y="359"/>
                    <a:pt x="173" y="363"/>
                    <a:pt x="180" y="364"/>
                  </a:cubicBezTo>
                  <a:cubicBezTo>
                    <a:pt x="187" y="365"/>
                    <a:pt x="192" y="350"/>
                    <a:pt x="201" y="357"/>
                  </a:cubicBezTo>
                  <a:cubicBezTo>
                    <a:pt x="209" y="364"/>
                    <a:pt x="223" y="358"/>
                    <a:pt x="229" y="365"/>
                  </a:cubicBezTo>
                  <a:cubicBezTo>
                    <a:pt x="235" y="373"/>
                    <a:pt x="238" y="390"/>
                    <a:pt x="249" y="384"/>
                  </a:cubicBezTo>
                  <a:cubicBezTo>
                    <a:pt x="259" y="378"/>
                    <a:pt x="272" y="376"/>
                    <a:pt x="278" y="376"/>
                  </a:cubicBezTo>
                  <a:cubicBezTo>
                    <a:pt x="284" y="376"/>
                    <a:pt x="299" y="388"/>
                    <a:pt x="305" y="390"/>
                  </a:cubicBezTo>
                  <a:cubicBezTo>
                    <a:pt x="311" y="392"/>
                    <a:pt x="332" y="394"/>
                    <a:pt x="339" y="390"/>
                  </a:cubicBezTo>
                  <a:cubicBezTo>
                    <a:pt x="346" y="386"/>
                    <a:pt x="356" y="373"/>
                    <a:pt x="365" y="374"/>
                  </a:cubicBezTo>
                  <a:cubicBezTo>
                    <a:pt x="374" y="375"/>
                    <a:pt x="404" y="372"/>
                    <a:pt x="410" y="375"/>
                  </a:cubicBezTo>
                  <a:cubicBezTo>
                    <a:pt x="416" y="378"/>
                    <a:pt x="430" y="385"/>
                    <a:pt x="439" y="382"/>
                  </a:cubicBezTo>
                  <a:cubicBezTo>
                    <a:pt x="448" y="379"/>
                    <a:pt x="457" y="361"/>
                    <a:pt x="464" y="359"/>
                  </a:cubicBezTo>
                  <a:cubicBezTo>
                    <a:pt x="466" y="358"/>
                    <a:pt x="468" y="359"/>
                    <a:pt x="469" y="359"/>
                  </a:cubicBezTo>
                  <a:cubicBezTo>
                    <a:pt x="469" y="355"/>
                    <a:pt x="469" y="351"/>
                    <a:pt x="469" y="348"/>
                  </a:cubicBezTo>
                  <a:cubicBezTo>
                    <a:pt x="469" y="329"/>
                    <a:pt x="473" y="336"/>
                    <a:pt x="476" y="317"/>
                  </a:cubicBezTo>
                  <a:cubicBezTo>
                    <a:pt x="480" y="299"/>
                    <a:pt x="528" y="250"/>
                    <a:pt x="533" y="247"/>
                  </a:cubicBezTo>
                  <a:cubicBezTo>
                    <a:pt x="537" y="244"/>
                    <a:pt x="537" y="170"/>
                    <a:pt x="537" y="159"/>
                  </a:cubicBezTo>
                  <a:cubicBezTo>
                    <a:pt x="537" y="149"/>
                    <a:pt x="539" y="137"/>
                    <a:pt x="543" y="122"/>
                  </a:cubicBezTo>
                  <a:cubicBezTo>
                    <a:pt x="547" y="107"/>
                    <a:pt x="536" y="108"/>
                    <a:pt x="537" y="95"/>
                  </a:cubicBezTo>
                  <a:cubicBezTo>
                    <a:pt x="538" y="81"/>
                    <a:pt x="522" y="71"/>
                    <a:pt x="522" y="6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0"/>
            <p:cNvSpPr/>
            <p:nvPr/>
          </p:nvSpPr>
          <p:spPr>
            <a:xfrm>
              <a:off x="4526837" y="2996812"/>
              <a:ext cx="260878" cy="493160"/>
            </a:xfrm>
            <a:custGeom>
              <a:rect b="b" l="l" r="r" t="t"/>
              <a:pathLst>
                <a:path extrusionOk="0" h="586" w="353">
                  <a:moveTo>
                    <a:pt x="351" y="145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35"/>
                    <a:pt x="53" y="58"/>
                    <a:pt x="53" y="63"/>
                  </a:cubicBezTo>
                  <a:cubicBezTo>
                    <a:pt x="53" y="71"/>
                    <a:pt x="69" y="81"/>
                    <a:pt x="68" y="95"/>
                  </a:cubicBezTo>
                  <a:cubicBezTo>
                    <a:pt x="67" y="108"/>
                    <a:pt x="78" y="107"/>
                    <a:pt x="74" y="122"/>
                  </a:cubicBezTo>
                  <a:cubicBezTo>
                    <a:pt x="70" y="137"/>
                    <a:pt x="68" y="149"/>
                    <a:pt x="68" y="159"/>
                  </a:cubicBezTo>
                  <a:cubicBezTo>
                    <a:pt x="68" y="170"/>
                    <a:pt x="68" y="244"/>
                    <a:pt x="64" y="247"/>
                  </a:cubicBezTo>
                  <a:cubicBezTo>
                    <a:pt x="59" y="250"/>
                    <a:pt x="11" y="299"/>
                    <a:pt x="7" y="317"/>
                  </a:cubicBezTo>
                  <a:cubicBezTo>
                    <a:pt x="4" y="336"/>
                    <a:pt x="0" y="329"/>
                    <a:pt x="0" y="348"/>
                  </a:cubicBezTo>
                  <a:cubicBezTo>
                    <a:pt x="0" y="351"/>
                    <a:pt x="0" y="355"/>
                    <a:pt x="0" y="359"/>
                  </a:cubicBezTo>
                  <a:cubicBezTo>
                    <a:pt x="3" y="360"/>
                    <a:pt x="4" y="363"/>
                    <a:pt x="7" y="366"/>
                  </a:cubicBezTo>
                  <a:cubicBezTo>
                    <a:pt x="13" y="372"/>
                    <a:pt x="13" y="381"/>
                    <a:pt x="23" y="381"/>
                  </a:cubicBezTo>
                  <a:cubicBezTo>
                    <a:pt x="33" y="381"/>
                    <a:pt x="46" y="405"/>
                    <a:pt x="45" y="414"/>
                  </a:cubicBezTo>
                  <a:cubicBezTo>
                    <a:pt x="44" y="424"/>
                    <a:pt x="50" y="429"/>
                    <a:pt x="49" y="445"/>
                  </a:cubicBezTo>
                  <a:cubicBezTo>
                    <a:pt x="48" y="462"/>
                    <a:pt x="58" y="486"/>
                    <a:pt x="64" y="489"/>
                  </a:cubicBezTo>
                  <a:cubicBezTo>
                    <a:pt x="69" y="492"/>
                    <a:pt x="61" y="495"/>
                    <a:pt x="49" y="494"/>
                  </a:cubicBezTo>
                  <a:cubicBezTo>
                    <a:pt x="37" y="493"/>
                    <a:pt x="19" y="493"/>
                    <a:pt x="19" y="498"/>
                  </a:cubicBezTo>
                  <a:cubicBezTo>
                    <a:pt x="19" y="504"/>
                    <a:pt x="14" y="511"/>
                    <a:pt x="27" y="523"/>
                  </a:cubicBezTo>
                  <a:cubicBezTo>
                    <a:pt x="41" y="536"/>
                    <a:pt x="52" y="540"/>
                    <a:pt x="56" y="554"/>
                  </a:cubicBezTo>
                  <a:cubicBezTo>
                    <a:pt x="60" y="567"/>
                    <a:pt x="66" y="580"/>
                    <a:pt x="70" y="583"/>
                  </a:cubicBezTo>
                  <a:cubicBezTo>
                    <a:pt x="74" y="586"/>
                    <a:pt x="82" y="585"/>
                    <a:pt x="90" y="574"/>
                  </a:cubicBezTo>
                  <a:cubicBezTo>
                    <a:pt x="97" y="564"/>
                    <a:pt x="105" y="584"/>
                    <a:pt x="112" y="574"/>
                  </a:cubicBezTo>
                  <a:cubicBezTo>
                    <a:pt x="120" y="565"/>
                    <a:pt x="145" y="566"/>
                    <a:pt x="151" y="563"/>
                  </a:cubicBezTo>
                  <a:cubicBezTo>
                    <a:pt x="157" y="560"/>
                    <a:pt x="176" y="551"/>
                    <a:pt x="182" y="546"/>
                  </a:cubicBezTo>
                  <a:cubicBezTo>
                    <a:pt x="188" y="541"/>
                    <a:pt x="175" y="533"/>
                    <a:pt x="184" y="528"/>
                  </a:cubicBezTo>
                  <a:cubicBezTo>
                    <a:pt x="194" y="522"/>
                    <a:pt x="223" y="532"/>
                    <a:pt x="234" y="517"/>
                  </a:cubicBezTo>
                  <a:cubicBezTo>
                    <a:pt x="246" y="503"/>
                    <a:pt x="263" y="487"/>
                    <a:pt x="268" y="482"/>
                  </a:cubicBezTo>
                  <a:cubicBezTo>
                    <a:pt x="274" y="477"/>
                    <a:pt x="268" y="472"/>
                    <a:pt x="276" y="465"/>
                  </a:cubicBezTo>
                  <a:cubicBezTo>
                    <a:pt x="283" y="458"/>
                    <a:pt x="298" y="450"/>
                    <a:pt x="305" y="454"/>
                  </a:cubicBezTo>
                  <a:cubicBezTo>
                    <a:pt x="306" y="455"/>
                    <a:pt x="309" y="455"/>
                    <a:pt x="311" y="455"/>
                  </a:cubicBezTo>
                  <a:cubicBezTo>
                    <a:pt x="310" y="454"/>
                    <a:pt x="310" y="454"/>
                    <a:pt x="310" y="454"/>
                  </a:cubicBezTo>
                  <a:cubicBezTo>
                    <a:pt x="314" y="439"/>
                    <a:pt x="314" y="439"/>
                    <a:pt x="314" y="439"/>
                  </a:cubicBezTo>
                  <a:cubicBezTo>
                    <a:pt x="314" y="439"/>
                    <a:pt x="297" y="430"/>
                    <a:pt x="297" y="417"/>
                  </a:cubicBezTo>
                  <a:cubicBezTo>
                    <a:pt x="297" y="404"/>
                    <a:pt x="301" y="391"/>
                    <a:pt x="290" y="391"/>
                  </a:cubicBezTo>
                  <a:cubicBezTo>
                    <a:pt x="279" y="391"/>
                    <a:pt x="277" y="380"/>
                    <a:pt x="286" y="371"/>
                  </a:cubicBezTo>
                  <a:cubicBezTo>
                    <a:pt x="295" y="363"/>
                    <a:pt x="273" y="345"/>
                    <a:pt x="288" y="345"/>
                  </a:cubicBezTo>
                  <a:cubicBezTo>
                    <a:pt x="303" y="345"/>
                    <a:pt x="292" y="321"/>
                    <a:pt x="303" y="319"/>
                  </a:cubicBezTo>
                  <a:cubicBezTo>
                    <a:pt x="314" y="317"/>
                    <a:pt x="316" y="308"/>
                    <a:pt x="316" y="298"/>
                  </a:cubicBezTo>
                  <a:cubicBezTo>
                    <a:pt x="316" y="287"/>
                    <a:pt x="340" y="280"/>
                    <a:pt x="347" y="278"/>
                  </a:cubicBezTo>
                  <a:cubicBezTo>
                    <a:pt x="353" y="276"/>
                    <a:pt x="351" y="241"/>
                    <a:pt x="351" y="241"/>
                  </a:cubicBezTo>
                  <a:lnTo>
                    <a:pt x="351" y="145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0"/>
            <p:cNvSpPr/>
            <p:nvPr/>
          </p:nvSpPr>
          <p:spPr>
            <a:xfrm>
              <a:off x="4803114" y="2725470"/>
              <a:ext cx="284429" cy="322928"/>
            </a:xfrm>
            <a:custGeom>
              <a:rect b="b" l="l" r="r" t="t"/>
              <a:pathLst>
                <a:path extrusionOk="0" h="384" w="385">
                  <a:moveTo>
                    <a:pt x="359" y="83"/>
                  </a:moveTo>
                  <a:cubicBezTo>
                    <a:pt x="334" y="21"/>
                    <a:pt x="334" y="21"/>
                    <a:pt x="334" y="21"/>
                  </a:cubicBezTo>
                  <a:cubicBezTo>
                    <a:pt x="332" y="24"/>
                    <a:pt x="331" y="26"/>
                    <a:pt x="330" y="27"/>
                  </a:cubicBezTo>
                  <a:cubicBezTo>
                    <a:pt x="326" y="31"/>
                    <a:pt x="309" y="21"/>
                    <a:pt x="293" y="25"/>
                  </a:cubicBezTo>
                  <a:cubicBezTo>
                    <a:pt x="277" y="29"/>
                    <a:pt x="264" y="23"/>
                    <a:pt x="249" y="15"/>
                  </a:cubicBezTo>
                  <a:cubicBezTo>
                    <a:pt x="233" y="8"/>
                    <a:pt x="182" y="17"/>
                    <a:pt x="175" y="27"/>
                  </a:cubicBezTo>
                  <a:cubicBezTo>
                    <a:pt x="168" y="37"/>
                    <a:pt x="151" y="37"/>
                    <a:pt x="136" y="31"/>
                  </a:cubicBezTo>
                  <a:cubicBezTo>
                    <a:pt x="120" y="25"/>
                    <a:pt x="100" y="15"/>
                    <a:pt x="71" y="13"/>
                  </a:cubicBezTo>
                  <a:cubicBezTo>
                    <a:pt x="44" y="10"/>
                    <a:pt x="23" y="7"/>
                    <a:pt x="18" y="0"/>
                  </a:cubicBezTo>
                  <a:cubicBezTo>
                    <a:pt x="17" y="3"/>
                    <a:pt x="16" y="6"/>
                    <a:pt x="15" y="9"/>
                  </a:cubicBezTo>
                  <a:cubicBezTo>
                    <a:pt x="6" y="33"/>
                    <a:pt x="21" y="39"/>
                    <a:pt x="11" y="52"/>
                  </a:cubicBezTo>
                  <a:cubicBezTo>
                    <a:pt x="0" y="65"/>
                    <a:pt x="11" y="80"/>
                    <a:pt x="11" y="104"/>
                  </a:cubicBezTo>
                  <a:cubicBezTo>
                    <a:pt x="11" y="121"/>
                    <a:pt x="11" y="279"/>
                    <a:pt x="11" y="375"/>
                  </a:cubicBezTo>
                  <a:cubicBezTo>
                    <a:pt x="225" y="375"/>
                    <a:pt x="225" y="375"/>
                    <a:pt x="225" y="375"/>
                  </a:cubicBezTo>
                  <a:cubicBezTo>
                    <a:pt x="225" y="375"/>
                    <a:pt x="231" y="371"/>
                    <a:pt x="238" y="367"/>
                  </a:cubicBezTo>
                  <a:cubicBezTo>
                    <a:pt x="244" y="363"/>
                    <a:pt x="254" y="373"/>
                    <a:pt x="254" y="373"/>
                  </a:cubicBezTo>
                  <a:cubicBezTo>
                    <a:pt x="300" y="373"/>
                    <a:pt x="300" y="373"/>
                    <a:pt x="300" y="373"/>
                  </a:cubicBezTo>
                  <a:cubicBezTo>
                    <a:pt x="300" y="373"/>
                    <a:pt x="308" y="384"/>
                    <a:pt x="319" y="384"/>
                  </a:cubicBezTo>
                  <a:cubicBezTo>
                    <a:pt x="329" y="384"/>
                    <a:pt x="323" y="367"/>
                    <a:pt x="340" y="367"/>
                  </a:cubicBezTo>
                  <a:cubicBezTo>
                    <a:pt x="356" y="367"/>
                    <a:pt x="352" y="342"/>
                    <a:pt x="362" y="342"/>
                  </a:cubicBezTo>
                  <a:cubicBezTo>
                    <a:pt x="373" y="342"/>
                    <a:pt x="371" y="344"/>
                    <a:pt x="381" y="329"/>
                  </a:cubicBezTo>
                  <a:cubicBezTo>
                    <a:pt x="381" y="329"/>
                    <a:pt x="382" y="328"/>
                    <a:pt x="382" y="328"/>
                  </a:cubicBezTo>
                  <a:cubicBezTo>
                    <a:pt x="382" y="324"/>
                    <a:pt x="381" y="319"/>
                    <a:pt x="382" y="314"/>
                  </a:cubicBezTo>
                  <a:cubicBezTo>
                    <a:pt x="385" y="297"/>
                    <a:pt x="373" y="298"/>
                    <a:pt x="366" y="275"/>
                  </a:cubicBezTo>
                  <a:cubicBezTo>
                    <a:pt x="359" y="251"/>
                    <a:pt x="330" y="217"/>
                    <a:pt x="329" y="203"/>
                  </a:cubicBezTo>
                  <a:cubicBezTo>
                    <a:pt x="328" y="190"/>
                    <a:pt x="311" y="182"/>
                    <a:pt x="312" y="167"/>
                  </a:cubicBezTo>
                  <a:cubicBezTo>
                    <a:pt x="312" y="153"/>
                    <a:pt x="304" y="151"/>
                    <a:pt x="288" y="128"/>
                  </a:cubicBezTo>
                  <a:cubicBezTo>
                    <a:pt x="272" y="105"/>
                    <a:pt x="267" y="65"/>
                    <a:pt x="272" y="64"/>
                  </a:cubicBezTo>
                  <a:cubicBezTo>
                    <a:pt x="277" y="62"/>
                    <a:pt x="290" y="98"/>
                    <a:pt x="295" y="109"/>
                  </a:cubicBezTo>
                  <a:cubicBezTo>
                    <a:pt x="301" y="120"/>
                    <a:pt x="318" y="155"/>
                    <a:pt x="331" y="155"/>
                  </a:cubicBezTo>
                  <a:cubicBezTo>
                    <a:pt x="343" y="155"/>
                    <a:pt x="348" y="103"/>
                    <a:pt x="352" y="105"/>
                  </a:cubicBezTo>
                  <a:cubicBezTo>
                    <a:pt x="352" y="106"/>
                    <a:pt x="353" y="106"/>
                    <a:pt x="353" y="107"/>
                  </a:cubicBezTo>
                  <a:cubicBezTo>
                    <a:pt x="354" y="97"/>
                    <a:pt x="354" y="97"/>
                    <a:pt x="354" y="97"/>
                  </a:cubicBezTo>
                  <a:lnTo>
                    <a:pt x="359" y="83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0"/>
            <p:cNvSpPr/>
            <p:nvPr/>
          </p:nvSpPr>
          <p:spPr>
            <a:xfrm>
              <a:off x="4403644" y="3641634"/>
              <a:ext cx="147650" cy="185709"/>
            </a:xfrm>
            <a:custGeom>
              <a:rect b="b" l="l" r="r" t="t"/>
              <a:pathLst>
                <a:path extrusionOk="0" h="220" w="200">
                  <a:moveTo>
                    <a:pt x="100" y="210"/>
                  </a:moveTo>
                  <a:cubicBezTo>
                    <a:pt x="118" y="210"/>
                    <a:pt x="111" y="199"/>
                    <a:pt x="104" y="182"/>
                  </a:cubicBezTo>
                  <a:cubicBezTo>
                    <a:pt x="98" y="165"/>
                    <a:pt x="115" y="167"/>
                    <a:pt x="126" y="167"/>
                  </a:cubicBezTo>
                  <a:cubicBezTo>
                    <a:pt x="137" y="167"/>
                    <a:pt x="133" y="147"/>
                    <a:pt x="141" y="147"/>
                  </a:cubicBezTo>
                  <a:cubicBezTo>
                    <a:pt x="150" y="147"/>
                    <a:pt x="152" y="171"/>
                    <a:pt x="161" y="169"/>
                  </a:cubicBezTo>
                  <a:cubicBezTo>
                    <a:pt x="170" y="167"/>
                    <a:pt x="176" y="176"/>
                    <a:pt x="187" y="173"/>
                  </a:cubicBezTo>
                  <a:cubicBezTo>
                    <a:pt x="198" y="171"/>
                    <a:pt x="198" y="149"/>
                    <a:pt x="198" y="132"/>
                  </a:cubicBezTo>
                  <a:cubicBezTo>
                    <a:pt x="198" y="115"/>
                    <a:pt x="200" y="102"/>
                    <a:pt x="189" y="95"/>
                  </a:cubicBezTo>
                  <a:cubicBezTo>
                    <a:pt x="178" y="89"/>
                    <a:pt x="170" y="73"/>
                    <a:pt x="183" y="67"/>
                  </a:cubicBezTo>
                  <a:cubicBezTo>
                    <a:pt x="196" y="60"/>
                    <a:pt x="198" y="47"/>
                    <a:pt x="187" y="39"/>
                  </a:cubicBezTo>
                  <a:cubicBezTo>
                    <a:pt x="176" y="30"/>
                    <a:pt x="152" y="47"/>
                    <a:pt x="152" y="39"/>
                  </a:cubicBezTo>
                  <a:cubicBezTo>
                    <a:pt x="152" y="34"/>
                    <a:pt x="154" y="17"/>
                    <a:pt x="156" y="2"/>
                  </a:cubicBezTo>
                  <a:cubicBezTo>
                    <a:pt x="131" y="1"/>
                    <a:pt x="104" y="0"/>
                    <a:pt x="104" y="0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9" y="27"/>
                    <a:pt x="96" y="47"/>
                    <a:pt x="96" y="47"/>
                  </a:cubicBezTo>
                  <a:cubicBezTo>
                    <a:pt x="96" y="47"/>
                    <a:pt x="57" y="49"/>
                    <a:pt x="48" y="49"/>
                  </a:cubicBezTo>
                  <a:cubicBezTo>
                    <a:pt x="46" y="49"/>
                    <a:pt x="40" y="50"/>
                    <a:pt x="32" y="52"/>
                  </a:cubicBezTo>
                  <a:cubicBezTo>
                    <a:pt x="30" y="54"/>
                    <a:pt x="27" y="57"/>
                    <a:pt x="26" y="59"/>
                  </a:cubicBezTo>
                  <a:cubicBezTo>
                    <a:pt x="21" y="64"/>
                    <a:pt x="37" y="70"/>
                    <a:pt x="39" y="77"/>
                  </a:cubicBezTo>
                  <a:cubicBezTo>
                    <a:pt x="42" y="83"/>
                    <a:pt x="19" y="81"/>
                    <a:pt x="20" y="91"/>
                  </a:cubicBezTo>
                  <a:cubicBezTo>
                    <a:pt x="20" y="101"/>
                    <a:pt x="12" y="109"/>
                    <a:pt x="6" y="114"/>
                  </a:cubicBezTo>
                  <a:cubicBezTo>
                    <a:pt x="0" y="118"/>
                    <a:pt x="23" y="138"/>
                    <a:pt x="23" y="145"/>
                  </a:cubicBezTo>
                  <a:cubicBezTo>
                    <a:pt x="24" y="152"/>
                    <a:pt x="29" y="158"/>
                    <a:pt x="49" y="177"/>
                  </a:cubicBezTo>
                  <a:cubicBezTo>
                    <a:pt x="67" y="195"/>
                    <a:pt x="58" y="200"/>
                    <a:pt x="83" y="220"/>
                  </a:cubicBezTo>
                  <a:cubicBezTo>
                    <a:pt x="87" y="215"/>
                    <a:pt x="92" y="210"/>
                    <a:pt x="100" y="21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0"/>
            <p:cNvSpPr/>
            <p:nvPr/>
          </p:nvSpPr>
          <p:spPr>
            <a:xfrm>
              <a:off x="4419043" y="3643698"/>
              <a:ext cx="57973" cy="41269"/>
            </a:xfrm>
            <a:custGeom>
              <a:rect b="b" l="l" r="r" t="t"/>
              <a:pathLst>
                <a:path extrusionOk="0" h="50" w="78">
                  <a:moveTo>
                    <a:pt x="75" y="45"/>
                  </a:moveTo>
                  <a:cubicBezTo>
                    <a:pt x="75" y="45"/>
                    <a:pt x="78" y="25"/>
                    <a:pt x="76" y="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4" y="11"/>
                    <a:pt x="22" y="23"/>
                    <a:pt x="11" y="26"/>
                  </a:cubicBezTo>
                  <a:cubicBezTo>
                    <a:pt x="0" y="30"/>
                    <a:pt x="1" y="40"/>
                    <a:pt x="9" y="40"/>
                  </a:cubicBezTo>
                  <a:cubicBezTo>
                    <a:pt x="15" y="41"/>
                    <a:pt x="14" y="45"/>
                    <a:pt x="11" y="50"/>
                  </a:cubicBezTo>
                  <a:cubicBezTo>
                    <a:pt x="19" y="48"/>
                    <a:pt x="25" y="47"/>
                    <a:pt x="27" y="47"/>
                  </a:cubicBezTo>
                  <a:cubicBezTo>
                    <a:pt x="36" y="47"/>
                    <a:pt x="75" y="45"/>
                    <a:pt x="75" y="4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0"/>
            <p:cNvSpPr/>
            <p:nvPr/>
          </p:nvSpPr>
          <p:spPr>
            <a:xfrm>
              <a:off x="4465241" y="3599335"/>
              <a:ext cx="183883" cy="261025"/>
            </a:xfrm>
            <a:custGeom>
              <a:rect b="b" l="l" r="r" t="t"/>
              <a:pathLst>
                <a:path extrusionOk="0" h="310" w="249">
                  <a:moveTo>
                    <a:pt x="67" y="293"/>
                  </a:moveTo>
                  <a:cubicBezTo>
                    <a:pt x="74" y="295"/>
                    <a:pt x="78" y="306"/>
                    <a:pt x="91" y="295"/>
                  </a:cubicBezTo>
                  <a:cubicBezTo>
                    <a:pt x="104" y="284"/>
                    <a:pt x="119" y="286"/>
                    <a:pt x="119" y="297"/>
                  </a:cubicBezTo>
                  <a:cubicBezTo>
                    <a:pt x="119" y="308"/>
                    <a:pt x="124" y="306"/>
                    <a:pt x="135" y="295"/>
                  </a:cubicBezTo>
                  <a:cubicBezTo>
                    <a:pt x="145" y="284"/>
                    <a:pt x="156" y="297"/>
                    <a:pt x="156" y="276"/>
                  </a:cubicBezTo>
                  <a:cubicBezTo>
                    <a:pt x="156" y="254"/>
                    <a:pt x="169" y="273"/>
                    <a:pt x="169" y="249"/>
                  </a:cubicBezTo>
                  <a:cubicBezTo>
                    <a:pt x="169" y="226"/>
                    <a:pt x="171" y="202"/>
                    <a:pt x="171" y="191"/>
                  </a:cubicBezTo>
                  <a:cubicBezTo>
                    <a:pt x="171" y="180"/>
                    <a:pt x="202" y="169"/>
                    <a:pt x="202" y="152"/>
                  </a:cubicBezTo>
                  <a:cubicBezTo>
                    <a:pt x="202" y="134"/>
                    <a:pt x="228" y="99"/>
                    <a:pt x="228" y="78"/>
                  </a:cubicBezTo>
                  <a:cubicBezTo>
                    <a:pt x="228" y="56"/>
                    <a:pt x="235" y="52"/>
                    <a:pt x="241" y="41"/>
                  </a:cubicBezTo>
                  <a:cubicBezTo>
                    <a:pt x="246" y="33"/>
                    <a:pt x="249" y="18"/>
                    <a:pt x="246" y="4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3" y="24"/>
                    <a:pt x="175" y="35"/>
                  </a:cubicBezTo>
                  <a:cubicBezTo>
                    <a:pt x="166" y="46"/>
                    <a:pt x="164" y="70"/>
                    <a:pt x="164" y="70"/>
                  </a:cubicBezTo>
                  <a:cubicBezTo>
                    <a:pt x="164" y="70"/>
                    <a:pt x="125" y="50"/>
                    <a:pt x="114" y="52"/>
                  </a:cubicBezTo>
                  <a:cubicBezTo>
                    <a:pt x="109" y="53"/>
                    <a:pt x="92" y="53"/>
                    <a:pt x="73" y="52"/>
                  </a:cubicBezTo>
                  <a:cubicBezTo>
                    <a:pt x="71" y="67"/>
                    <a:pt x="69" y="84"/>
                    <a:pt x="69" y="89"/>
                  </a:cubicBezTo>
                  <a:cubicBezTo>
                    <a:pt x="69" y="97"/>
                    <a:pt x="93" y="80"/>
                    <a:pt x="104" y="89"/>
                  </a:cubicBezTo>
                  <a:cubicBezTo>
                    <a:pt x="115" y="97"/>
                    <a:pt x="113" y="110"/>
                    <a:pt x="100" y="117"/>
                  </a:cubicBezTo>
                  <a:cubicBezTo>
                    <a:pt x="87" y="123"/>
                    <a:pt x="95" y="139"/>
                    <a:pt x="106" y="145"/>
                  </a:cubicBezTo>
                  <a:cubicBezTo>
                    <a:pt x="117" y="152"/>
                    <a:pt x="115" y="165"/>
                    <a:pt x="115" y="182"/>
                  </a:cubicBezTo>
                  <a:cubicBezTo>
                    <a:pt x="115" y="199"/>
                    <a:pt x="115" y="221"/>
                    <a:pt x="104" y="223"/>
                  </a:cubicBezTo>
                  <a:cubicBezTo>
                    <a:pt x="93" y="226"/>
                    <a:pt x="87" y="217"/>
                    <a:pt x="78" y="219"/>
                  </a:cubicBezTo>
                  <a:cubicBezTo>
                    <a:pt x="69" y="221"/>
                    <a:pt x="67" y="197"/>
                    <a:pt x="58" y="197"/>
                  </a:cubicBezTo>
                  <a:cubicBezTo>
                    <a:pt x="50" y="197"/>
                    <a:pt x="54" y="217"/>
                    <a:pt x="43" y="217"/>
                  </a:cubicBezTo>
                  <a:cubicBezTo>
                    <a:pt x="32" y="217"/>
                    <a:pt x="15" y="215"/>
                    <a:pt x="21" y="232"/>
                  </a:cubicBezTo>
                  <a:cubicBezTo>
                    <a:pt x="28" y="249"/>
                    <a:pt x="35" y="260"/>
                    <a:pt x="17" y="260"/>
                  </a:cubicBezTo>
                  <a:cubicBezTo>
                    <a:pt x="9" y="260"/>
                    <a:pt x="4" y="265"/>
                    <a:pt x="0" y="270"/>
                  </a:cubicBezTo>
                  <a:cubicBezTo>
                    <a:pt x="2" y="271"/>
                    <a:pt x="3" y="272"/>
                    <a:pt x="4" y="273"/>
                  </a:cubicBezTo>
                  <a:cubicBezTo>
                    <a:pt x="19" y="285"/>
                    <a:pt x="28" y="297"/>
                    <a:pt x="34" y="310"/>
                  </a:cubicBezTo>
                  <a:cubicBezTo>
                    <a:pt x="49" y="301"/>
                    <a:pt x="64" y="292"/>
                    <a:pt x="67" y="29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0"/>
            <p:cNvSpPr/>
            <p:nvPr/>
          </p:nvSpPr>
          <p:spPr>
            <a:xfrm>
              <a:off x="4728836" y="3000939"/>
              <a:ext cx="431174" cy="605617"/>
            </a:xfrm>
            <a:custGeom>
              <a:rect b="b" l="l" r="r" t="t"/>
              <a:pathLst>
                <a:path extrusionOk="0" h="719" w="583">
                  <a:moveTo>
                    <a:pt x="462" y="14"/>
                  </a:moveTo>
                  <a:cubicBezTo>
                    <a:pt x="452" y="14"/>
                    <a:pt x="456" y="39"/>
                    <a:pt x="440" y="39"/>
                  </a:cubicBezTo>
                  <a:cubicBezTo>
                    <a:pt x="423" y="39"/>
                    <a:pt x="429" y="56"/>
                    <a:pt x="419" y="56"/>
                  </a:cubicBezTo>
                  <a:cubicBezTo>
                    <a:pt x="408" y="56"/>
                    <a:pt x="400" y="45"/>
                    <a:pt x="400" y="45"/>
                  </a:cubicBezTo>
                  <a:cubicBezTo>
                    <a:pt x="354" y="45"/>
                    <a:pt x="354" y="45"/>
                    <a:pt x="354" y="45"/>
                  </a:cubicBezTo>
                  <a:cubicBezTo>
                    <a:pt x="354" y="45"/>
                    <a:pt x="344" y="35"/>
                    <a:pt x="338" y="39"/>
                  </a:cubicBezTo>
                  <a:cubicBezTo>
                    <a:pt x="331" y="43"/>
                    <a:pt x="325" y="47"/>
                    <a:pt x="325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90"/>
                    <a:pt x="111" y="121"/>
                    <a:pt x="111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8" y="236"/>
                    <a:pt x="80" y="271"/>
                    <a:pt x="74" y="273"/>
                  </a:cubicBezTo>
                  <a:cubicBezTo>
                    <a:pt x="67" y="275"/>
                    <a:pt x="43" y="282"/>
                    <a:pt x="43" y="293"/>
                  </a:cubicBezTo>
                  <a:cubicBezTo>
                    <a:pt x="43" y="303"/>
                    <a:pt x="41" y="312"/>
                    <a:pt x="30" y="314"/>
                  </a:cubicBezTo>
                  <a:cubicBezTo>
                    <a:pt x="19" y="316"/>
                    <a:pt x="30" y="340"/>
                    <a:pt x="15" y="340"/>
                  </a:cubicBezTo>
                  <a:cubicBezTo>
                    <a:pt x="0" y="340"/>
                    <a:pt x="22" y="358"/>
                    <a:pt x="13" y="366"/>
                  </a:cubicBezTo>
                  <a:cubicBezTo>
                    <a:pt x="4" y="375"/>
                    <a:pt x="6" y="386"/>
                    <a:pt x="17" y="386"/>
                  </a:cubicBezTo>
                  <a:cubicBezTo>
                    <a:pt x="28" y="386"/>
                    <a:pt x="24" y="399"/>
                    <a:pt x="24" y="412"/>
                  </a:cubicBezTo>
                  <a:cubicBezTo>
                    <a:pt x="24" y="425"/>
                    <a:pt x="41" y="434"/>
                    <a:pt x="41" y="434"/>
                  </a:cubicBezTo>
                  <a:cubicBezTo>
                    <a:pt x="37" y="449"/>
                    <a:pt x="37" y="449"/>
                    <a:pt x="37" y="449"/>
                  </a:cubicBezTo>
                  <a:cubicBezTo>
                    <a:pt x="37" y="449"/>
                    <a:pt x="61" y="477"/>
                    <a:pt x="63" y="483"/>
                  </a:cubicBezTo>
                  <a:cubicBezTo>
                    <a:pt x="65" y="490"/>
                    <a:pt x="78" y="507"/>
                    <a:pt x="65" y="514"/>
                  </a:cubicBezTo>
                  <a:cubicBezTo>
                    <a:pt x="52" y="520"/>
                    <a:pt x="61" y="527"/>
                    <a:pt x="61" y="527"/>
                  </a:cubicBezTo>
                  <a:cubicBezTo>
                    <a:pt x="76" y="529"/>
                    <a:pt x="76" y="529"/>
                    <a:pt x="76" y="529"/>
                  </a:cubicBezTo>
                  <a:cubicBezTo>
                    <a:pt x="80" y="540"/>
                    <a:pt x="80" y="540"/>
                    <a:pt x="80" y="540"/>
                  </a:cubicBezTo>
                  <a:cubicBezTo>
                    <a:pt x="80" y="540"/>
                    <a:pt x="98" y="540"/>
                    <a:pt x="108" y="553"/>
                  </a:cubicBezTo>
                  <a:cubicBezTo>
                    <a:pt x="119" y="566"/>
                    <a:pt x="124" y="568"/>
                    <a:pt x="124" y="575"/>
                  </a:cubicBezTo>
                  <a:cubicBezTo>
                    <a:pt x="124" y="581"/>
                    <a:pt x="132" y="583"/>
                    <a:pt x="145" y="594"/>
                  </a:cubicBezTo>
                  <a:cubicBezTo>
                    <a:pt x="158" y="605"/>
                    <a:pt x="158" y="611"/>
                    <a:pt x="158" y="618"/>
                  </a:cubicBezTo>
                  <a:cubicBezTo>
                    <a:pt x="158" y="624"/>
                    <a:pt x="182" y="635"/>
                    <a:pt x="182" y="635"/>
                  </a:cubicBezTo>
                  <a:cubicBezTo>
                    <a:pt x="190" y="656"/>
                    <a:pt x="190" y="656"/>
                    <a:pt x="190" y="656"/>
                  </a:cubicBezTo>
                  <a:cubicBezTo>
                    <a:pt x="194" y="658"/>
                    <a:pt x="198" y="660"/>
                    <a:pt x="199" y="665"/>
                  </a:cubicBezTo>
                  <a:cubicBezTo>
                    <a:pt x="204" y="676"/>
                    <a:pt x="215" y="682"/>
                    <a:pt x="215" y="682"/>
                  </a:cubicBezTo>
                  <a:cubicBezTo>
                    <a:pt x="215" y="682"/>
                    <a:pt x="228" y="691"/>
                    <a:pt x="236" y="682"/>
                  </a:cubicBezTo>
                  <a:cubicBezTo>
                    <a:pt x="245" y="673"/>
                    <a:pt x="256" y="684"/>
                    <a:pt x="256" y="684"/>
                  </a:cubicBezTo>
                  <a:cubicBezTo>
                    <a:pt x="256" y="684"/>
                    <a:pt x="267" y="676"/>
                    <a:pt x="273" y="680"/>
                  </a:cubicBezTo>
                  <a:cubicBezTo>
                    <a:pt x="278" y="683"/>
                    <a:pt x="297" y="699"/>
                    <a:pt x="314" y="714"/>
                  </a:cubicBezTo>
                  <a:cubicBezTo>
                    <a:pt x="316" y="713"/>
                    <a:pt x="333" y="707"/>
                    <a:pt x="340" y="707"/>
                  </a:cubicBezTo>
                  <a:cubicBezTo>
                    <a:pt x="348" y="706"/>
                    <a:pt x="359" y="719"/>
                    <a:pt x="362" y="714"/>
                  </a:cubicBezTo>
                  <a:cubicBezTo>
                    <a:pt x="365" y="710"/>
                    <a:pt x="381" y="703"/>
                    <a:pt x="388" y="706"/>
                  </a:cubicBezTo>
                  <a:cubicBezTo>
                    <a:pt x="394" y="709"/>
                    <a:pt x="409" y="710"/>
                    <a:pt x="409" y="704"/>
                  </a:cubicBezTo>
                  <a:cubicBezTo>
                    <a:pt x="410" y="701"/>
                    <a:pt x="417" y="697"/>
                    <a:pt x="421" y="693"/>
                  </a:cubicBezTo>
                  <a:cubicBezTo>
                    <a:pt x="423" y="691"/>
                    <a:pt x="425" y="689"/>
                    <a:pt x="426" y="687"/>
                  </a:cubicBezTo>
                  <a:cubicBezTo>
                    <a:pt x="427" y="681"/>
                    <a:pt x="446" y="670"/>
                    <a:pt x="454" y="668"/>
                  </a:cubicBezTo>
                  <a:cubicBezTo>
                    <a:pt x="462" y="667"/>
                    <a:pt x="471" y="666"/>
                    <a:pt x="475" y="671"/>
                  </a:cubicBezTo>
                  <a:cubicBezTo>
                    <a:pt x="477" y="673"/>
                    <a:pt x="480" y="675"/>
                    <a:pt x="484" y="676"/>
                  </a:cubicBezTo>
                  <a:cubicBezTo>
                    <a:pt x="486" y="656"/>
                    <a:pt x="491" y="645"/>
                    <a:pt x="484" y="645"/>
                  </a:cubicBezTo>
                  <a:cubicBezTo>
                    <a:pt x="476" y="645"/>
                    <a:pt x="458" y="636"/>
                    <a:pt x="452" y="619"/>
                  </a:cubicBezTo>
                  <a:cubicBezTo>
                    <a:pt x="445" y="602"/>
                    <a:pt x="426" y="591"/>
                    <a:pt x="421" y="580"/>
                  </a:cubicBezTo>
                  <a:cubicBezTo>
                    <a:pt x="417" y="569"/>
                    <a:pt x="393" y="571"/>
                    <a:pt x="389" y="563"/>
                  </a:cubicBezTo>
                  <a:cubicBezTo>
                    <a:pt x="384" y="554"/>
                    <a:pt x="395" y="554"/>
                    <a:pt x="395" y="543"/>
                  </a:cubicBezTo>
                  <a:cubicBezTo>
                    <a:pt x="395" y="532"/>
                    <a:pt x="421" y="539"/>
                    <a:pt x="423" y="536"/>
                  </a:cubicBezTo>
                  <a:cubicBezTo>
                    <a:pt x="426" y="534"/>
                    <a:pt x="428" y="510"/>
                    <a:pt x="428" y="497"/>
                  </a:cubicBezTo>
                  <a:cubicBezTo>
                    <a:pt x="428" y="484"/>
                    <a:pt x="445" y="471"/>
                    <a:pt x="439" y="465"/>
                  </a:cubicBezTo>
                  <a:cubicBezTo>
                    <a:pt x="432" y="458"/>
                    <a:pt x="445" y="456"/>
                    <a:pt x="454" y="449"/>
                  </a:cubicBezTo>
                  <a:cubicBezTo>
                    <a:pt x="463" y="443"/>
                    <a:pt x="456" y="423"/>
                    <a:pt x="465" y="415"/>
                  </a:cubicBezTo>
                  <a:cubicBezTo>
                    <a:pt x="473" y="406"/>
                    <a:pt x="480" y="389"/>
                    <a:pt x="486" y="389"/>
                  </a:cubicBezTo>
                  <a:cubicBezTo>
                    <a:pt x="493" y="389"/>
                    <a:pt x="502" y="380"/>
                    <a:pt x="502" y="371"/>
                  </a:cubicBezTo>
                  <a:cubicBezTo>
                    <a:pt x="502" y="363"/>
                    <a:pt x="517" y="345"/>
                    <a:pt x="515" y="330"/>
                  </a:cubicBezTo>
                  <a:cubicBezTo>
                    <a:pt x="512" y="315"/>
                    <a:pt x="506" y="295"/>
                    <a:pt x="517" y="282"/>
                  </a:cubicBezTo>
                  <a:cubicBezTo>
                    <a:pt x="528" y="269"/>
                    <a:pt x="532" y="258"/>
                    <a:pt x="530" y="247"/>
                  </a:cubicBezTo>
                  <a:cubicBezTo>
                    <a:pt x="528" y="236"/>
                    <a:pt x="543" y="234"/>
                    <a:pt x="549" y="228"/>
                  </a:cubicBezTo>
                  <a:cubicBezTo>
                    <a:pt x="554" y="223"/>
                    <a:pt x="571" y="216"/>
                    <a:pt x="583" y="196"/>
                  </a:cubicBezTo>
                  <a:cubicBezTo>
                    <a:pt x="575" y="187"/>
                    <a:pt x="567" y="179"/>
                    <a:pt x="561" y="176"/>
                  </a:cubicBezTo>
                  <a:cubicBezTo>
                    <a:pt x="549" y="171"/>
                    <a:pt x="540" y="149"/>
                    <a:pt x="540" y="121"/>
                  </a:cubicBezTo>
                  <a:cubicBezTo>
                    <a:pt x="540" y="94"/>
                    <a:pt x="534" y="72"/>
                    <a:pt x="533" y="63"/>
                  </a:cubicBezTo>
                  <a:cubicBezTo>
                    <a:pt x="532" y="54"/>
                    <a:pt x="518" y="35"/>
                    <a:pt x="502" y="26"/>
                  </a:cubicBezTo>
                  <a:cubicBezTo>
                    <a:pt x="491" y="20"/>
                    <a:pt x="484" y="11"/>
                    <a:pt x="482" y="0"/>
                  </a:cubicBezTo>
                  <a:cubicBezTo>
                    <a:pt x="482" y="0"/>
                    <a:pt x="481" y="1"/>
                    <a:pt x="481" y="1"/>
                  </a:cubicBezTo>
                  <a:cubicBezTo>
                    <a:pt x="471" y="16"/>
                    <a:pt x="473" y="14"/>
                    <a:pt x="462" y="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0"/>
            <p:cNvSpPr/>
            <p:nvPr/>
          </p:nvSpPr>
          <p:spPr>
            <a:xfrm>
              <a:off x="5241535" y="3329025"/>
              <a:ext cx="50726" cy="55713"/>
            </a:xfrm>
            <a:custGeom>
              <a:rect b="b" l="l" r="r" t="t"/>
              <a:pathLst>
                <a:path extrusionOk="0" h="66" w="69">
                  <a:moveTo>
                    <a:pt x="25" y="8"/>
                  </a:moveTo>
                  <a:cubicBezTo>
                    <a:pt x="23" y="11"/>
                    <a:pt x="15" y="24"/>
                    <a:pt x="8" y="32"/>
                  </a:cubicBezTo>
                  <a:cubicBezTo>
                    <a:pt x="0" y="41"/>
                    <a:pt x="5" y="57"/>
                    <a:pt x="7" y="62"/>
                  </a:cubicBezTo>
                  <a:cubicBezTo>
                    <a:pt x="9" y="66"/>
                    <a:pt x="20" y="65"/>
                    <a:pt x="26" y="61"/>
                  </a:cubicBezTo>
                  <a:cubicBezTo>
                    <a:pt x="32" y="57"/>
                    <a:pt x="35" y="59"/>
                    <a:pt x="43" y="66"/>
                  </a:cubicBezTo>
                  <a:cubicBezTo>
                    <a:pt x="47" y="61"/>
                    <a:pt x="53" y="54"/>
                    <a:pt x="58" y="49"/>
                  </a:cubicBezTo>
                  <a:cubicBezTo>
                    <a:pt x="49" y="44"/>
                    <a:pt x="41" y="43"/>
                    <a:pt x="39" y="41"/>
                  </a:cubicBezTo>
                  <a:cubicBezTo>
                    <a:pt x="35" y="37"/>
                    <a:pt x="49" y="27"/>
                    <a:pt x="59" y="25"/>
                  </a:cubicBezTo>
                  <a:cubicBezTo>
                    <a:pt x="69" y="23"/>
                    <a:pt x="64" y="11"/>
                    <a:pt x="56" y="4"/>
                  </a:cubicBezTo>
                  <a:cubicBezTo>
                    <a:pt x="55" y="3"/>
                    <a:pt x="53" y="1"/>
                    <a:pt x="51" y="0"/>
                  </a:cubicBezTo>
                  <a:cubicBezTo>
                    <a:pt x="47" y="3"/>
                    <a:pt x="43" y="5"/>
                    <a:pt x="42" y="6"/>
                  </a:cubicBezTo>
                  <a:cubicBezTo>
                    <a:pt x="39" y="10"/>
                    <a:pt x="33" y="9"/>
                    <a:pt x="25" y="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0"/>
            <p:cNvSpPr/>
            <p:nvPr/>
          </p:nvSpPr>
          <p:spPr>
            <a:xfrm>
              <a:off x="5102943" y="3166014"/>
              <a:ext cx="175730" cy="171265"/>
            </a:xfrm>
            <a:custGeom>
              <a:rect b="b" l="l" r="r" t="t"/>
              <a:pathLst>
                <a:path extrusionOk="0" h="204" w="238">
                  <a:moveTo>
                    <a:pt x="43" y="32"/>
                  </a:moveTo>
                  <a:cubicBezTo>
                    <a:pt x="37" y="38"/>
                    <a:pt x="22" y="40"/>
                    <a:pt x="24" y="51"/>
                  </a:cubicBezTo>
                  <a:cubicBezTo>
                    <a:pt x="26" y="62"/>
                    <a:pt x="22" y="73"/>
                    <a:pt x="11" y="86"/>
                  </a:cubicBezTo>
                  <a:cubicBezTo>
                    <a:pt x="0" y="99"/>
                    <a:pt x="6" y="118"/>
                    <a:pt x="9" y="134"/>
                  </a:cubicBezTo>
                  <a:cubicBezTo>
                    <a:pt x="22" y="133"/>
                    <a:pt x="35" y="132"/>
                    <a:pt x="38" y="135"/>
                  </a:cubicBezTo>
                  <a:cubicBezTo>
                    <a:pt x="44" y="141"/>
                    <a:pt x="46" y="135"/>
                    <a:pt x="49" y="124"/>
                  </a:cubicBezTo>
                  <a:cubicBezTo>
                    <a:pt x="52" y="113"/>
                    <a:pt x="59" y="114"/>
                    <a:pt x="65" y="120"/>
                  </a:cubicBezTo>
                  <a:cubicBezTo>
                    <a:pt x="72" y="125"/>
                    <a:pt x="76" y="134"/>
                    <a:pt x="87" y="129"/>
                  </a:cubicBezTo>
                  <a:cubicBezTo>
                    <a:pt x="98" y="123"/>
                    <a:pt x="97" y="126"/>
                    <a:pt x="103" y="129"/>
                  </a:cubicBezTo>
                  <a:cubicBezTo>
                    <a:pt x="108" y="131"/>
                    <a:pt x="130" y="127"/>
                    <a:pt x="138" y="129"/>
                  </a:cubicBezTo>
                  <a:cubicBezTo>
                    <a:pt x="146" y="130"/>
                    <a:pt x="212" y="201"/>
                    <a:pt x="212" y="201"/>
                  </a:cubicBezTo>
                  <a:cubicBezTo>
                    <a:pt x="212" y="201"/>
                    <a:pt x="212" y="201"/>
                    <a:pt x="212" y="202"/>
                  </a:cubicBezTo>
                  <a:cubicBezTo>
                    <a:pt x="220" y="203"/>
                    <a:pt x="226" y="204"/>
                    <a:pt x="229" y="200"/>
                  </a:cubicBezTo>
                  <a:cubicBezTo>
                    <a:pt x="230" y="199"/>
                    <a:pt x="234" y="197"/>
                    <a:pt x="238" y="194"/>
                  </a:cubicBezTo>
                  <a:cubicBezTo>
                    <a:pt x="230" y="186"/>
                    <a:pt x="217" y="173"/>
                    <a:pt x="201" y="152"/>
                  </a:cubicBezTo>
                  <a:cubicBezTo>
                    <a:pt x="181" y="127"/>
                    <a:pt x="158" y="113"/>
                    <a:pt x="145" y="113"/>
                  </a:cubicBezTo>
                  <a:cubicBezTo>
                    <a:pt x="133" y="113"/>
                    <a:pt x="131" y="92"/>
                    <a:pt x="123" y="91"/>
                  </a:cubicBezTo>
                  <a:cubicBezTo>
                    <a:pt x="115" y="90"/>
                    <a:pt x="97" y="59"/>
                    <a:pt x="97" y="39"/>
                  </a:cubicBezTo>
                  <a:cubicBezTo>
                    <a:pt x="97" y="28"/>
                    <a:pt x="87" y="13"/>
                    <a:pt x="77" y="0"/>
                  </a:cubicBezTo>
                  <a:cubicBezTo>
                    <a:pt x="65" y="20"/>
                    <a:pt x="48" y="27"/>
                    <a:pt x="43" y="3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0"/>
            <p:cNvSpPr/>
            <p:nvPr/>
          </p:nvSpPr>
          <p:spPr>
            <a:xfrm>
              <a:off x="5012360" y="3260932"/>
              <a:ext cx="393130" cy="346657"/>
            </a:xfrm>
            <a:custGeom>
              <a:rect b="b" l="l" r="r" t="t"/>
              <a:pathLst>
                <a:path extrusionOk="0" h="412" w="531">
                  <a:moveTo>
                    <a:pt x="37" y="271"/>
                  </a:moveTo>
                  <a:cubicBezTo>
                    <a:pt x="42" y="282"/>
                    <a:pt x="61" y="293"/>
                    <a:pt x="68" y="310"/>
                  </a:cubicBezTo>
                  <a:cubicBezTo>
                    <a:pt x="74" y="327"/>
                    <a:pt x="92" y="336"/>
                    <a:pt x="100" y="336"/>
                  </a:cubicBezTo>
                  <a:cubicBezTo>
                    <a:pt x="107" y="336"/>
                    <a:pt x="102" y="347"/>
                    <a:pt x="100" y="367"/>
                  </a:cubicBezTo>
                  <a:cubicBezTo>
                    <a:pt x="104" y="369"/>
                    <a:pt x="108" y="370"/>
                    <a:pt x="111" y="372"/>
                  </a:cubicBezTo>
                  <a:cubicBezTo>
                    <a:pt x="117" y="375"/>
                    <a:pt x="139" y="372"/>
                    <a:pt x="147" y="379"/>
                  </a:cubicBezTo>
                  <a:cubicBezTo>
                    <a:pt x="155" y="386"/>
                    <a:pt x="180" y="402"/>
                    <a:pt x="188" y="402"/>
                  </a:cubicBezTo>
                  <a:cubicBezTo>
                    <a:pt x="195" y="402"/>
                    <a:pt x="223" y="406"/>
                    <a:pt x="228" y="409"/>
                  </a:cubicBezTo>
                  <a:cubicBezTo>
                    <a:pt x="233" y="412"/>
                    <a:pt x="239" y="398"/>
                    <a:pt x="252" y="391"/>
                  </a:cubicBezTo>
                  <a:cubicBezTo>
                    <a:pt x="264" y="384"/>
                    <a:pt x="280" y="379"/>
                    <a:pt x="282" y="384"/>
                  </a:cubicBezTo>
                  <a:cubicBezTo>
                    <a:pt x="284" y="390"/>
                    <a:pt x="293" y="394"/>
                    <a:pt x="299" y="391"/>
                  </a:cubicBezTo>
                  <a:cubicBezTo>
                    <a:pt x="302" y="390"/>
                    <a:pt x="309" y="388"/>
                    <a:pt x="317" y="386"/>
                  </a:cubicBezTo>
                  <a:cubicBezTo>
                    <a:pt x="328" y="384"/>
                    <a:pt x="341" y="382"/>
                    <a:pt x="345" y="382"/>
                  </a:cubicBezTo>
                  <a:cubicBezTo>
                    <a:pt x="351" y="383"/>
                    <a:pt x="369" y="358"/>
                    <a:pt x="391" y="358"/>
                  </a:cubicBezTo>
                  <a:cubicBezTo>
                    <a:pt x="414" y="358"/>
                    <a:pt x="420" y="362"/>
                    <a:pt x="430" y="351"/>
                  </a:cubicBezTo>
                  <a:cubicBezTo>
                    <a:pt x="440" y="340"/>
                    <a:pt x="517" y="263"/>
                    <a:pt x="524" y="257"/>
                  </a:cubicBezTo>
                  <a:cubicBezTo>
                    <a:pt x="531" y="252"/>
                    <a:pt x="519" y="249"/>
                    <a:pt x="511" y="249"/>
                  </a:cubicBezTo>
                  <a:cubicBezTo>
                    <a:pt x="504" y="249"/>
                    <a:pt x="488" y="249"/>
                    <a:pt x="463" y="238"/>
                  </a:cubicBezTo>
                  <a:cubicBezTo>
                    <a:pt x="438" y="228"/>
                    <a:pt x="399" y="215"/>
                    <a:pt x="392" y="214"/>
                  </a:cubicBezTo>
                  <a:cubicBezTo>
                    <a:pt x="385" y="212"/>
                    <a:pt x="375" y="196"/>
                    <a:pt x="369" y="192"/>
                  </a:cubicBezTo>
                  <a:cubicBezTo>
                    <a:pt x="362" y="189"/>
                    <a:pt x="350" y="168"/>
                    <a:pt x="347" y="160"/>
                  </a:cubicBezTo>
                  <a:cubicBezTo>
                    <a:pt x="346" y="158"/>
                    <a:pt x="348" y="153"/>
                    <a:pt x="352" y="147"/>
                  </a:cubicBezTo>
                  <a:cubicBezTo>
                    <a:pt x="344" y="140"/>
                    <a:pt x="341" y="138"/>
                    <a:pt x="335" y="142"/>
                  </a:cubicBezTo>
                  <a:cubicBezTo>
                    <a:pt x="329" y="146"/>
                    <a:pt x="318" y="147"/>
                    <a:pt x="316" y="143"/>
                  </a:cubicBezTo>
                  <a:cubicBezTo>
                    <a:pt x="314" y="138"/>
                    <a:pt x="309" y="122"/>
                    <a:pt x="317" y="113"/>
                  </a:cubicBezTo>
                  <a:cubicBezTo>
                    <a:pt x="325" y="104"/>
                    <a:pt x="334" y="88"/>
                    <a:pt x="334" y="88"/>
                  </a:cubicBezTo>
                  <a:cubicBezTo>
                    <a:pt x="334" y="88"/>
                    <a:pt x="268" y="17"/>
                    <a:pt x="260" y="16"/>
                  </a:cubicBezTo>
                  <a:cubicBezTo>
                    <a:pt x="252" y="14"/>
                    <a:pt x="230" y="18"/>
                    <a:pt x="225" y="16"/>
                  </a:cubicBezTo>
                  <a:cubicBezTo>
                    <a:pt x="219" y="13"/>
                    <a:pt x="220" y="10"/>
                    <a:pt x="209" y="16"/>
                  </a:cubicBezTo>
                  <a:cubicBezTo>
                    <a:pt x="198" y="21"/>
                    <a:pt x="194" y="12"/>
                    <a:pt x="187" y="7"/>
                  </a:cubicBezTo>
                  <a:cubicBezTo>
                    <a:pt x="181" y="1"/>
                    <a:pt x="174" y="0"/>
                    <a:pt x="171" y="11"/>
                  </a:cubicBezTo>
                  <a:cubicBezTo>
                    <a:pt x="168" y="22"/>
                    <a:pt x="166" y="28"/>
                    <a:pt x="160" y="22"/>
                  </a:cubicBezTo>
                  <a:cubicBezTo>
                    <a:pt x="157" y="19"/>
                    <a:pt x="144" y="20"/>
                    <a:pt x="131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3" y="36"/>
                    <a:pt x="118" y="54"/>
                    <a:pt x="118" y="62"/>
                  </a:cubicBezTo>
                  <a:cubicBezTo>
                    <a:pt x="118" y="71"/>
                    <a:pt x="109" y="80"/>
                    <a:pt x="102" y="80"/>
                  </a:cubicBezTo>
                  <a:cubicBezTo>
                    <a:pt x="96" y="80"/>
                    <a:pt x="89" y="97"/>
                    <a:pt x="81" y="106"/>
                  </a:cubicBezTo>
                  <a:cubicBezTo>
                    <a:pt x="72" y="114"/>
                    <a:pt x="79" y="134"/>
                    <a:pt x="70" y="140"/>
                  </a:cubicBezTo>
                  <a:cubicBezTo>
                    <a:pt x="61" y="147"/>
                    <a:pt x="48" y="149"/>
                    <a:pt x="55" y="156"/>
                  </a:cubicBezTo>
                  <a:cubicBezTo>
                    <a:pt x="61" y="162"/>
                    <a:pt x="44" y="175"/>
                    <a:pt x="44" y="188"/>
                  </a:cubicBezTo>
                  <a:cubicBezTo>
                    <a:pt x="44" y="201"/>
                    <a:pt x="42" y="225"/>
                    <a:pt x="39" y="227"/>
                  </a:cubicBezTo>
                  <a:cubicBezTo>
                    <a:pt x="37" y="230"/>
                    <a:pt x="11" y="223"/>
                    <a:pt x="11" y="234"/>
                  </a:cubicBezTo>
                  <a:cubicBezTo>
                    <a:pt x="11" y="245"/>
                    <a:pt x="0" y="245"/>
                    <a:pt x="5" y="254"/>
                  </a:cubicBezTo>
                  <a:cubicBezTo>
                    <a:pt x="9" y="262"/>
                    <a:pt x="33" y="260"/>
                    <a:pt x="37" y="27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0"/>
            <p:cNvSpPr/>
            <p:nvPr/>
          </p:nvSpPr>
          <p:spPr>
            <a:xfrm>
              <a:off x="5074863" y="2627458"/>
              <a:ext cx="39856" cy="54681"/>
            </a:xfrm>
            <a:custGeom>
              <a:rect b="b" l="l" r="r" t="t"/>
              <a:pathLst>
                <a:path extrusionOk="0" h="65" w="54">
                  <a:moveTo>
                    <a:pt x="43" y="28"/>
                  </a:moveTo>
                  <a:cubicBezTo>
                    <a:pt x="50" y="22"/>
                    <a:pt x="54" y="0"/>
                    <a:pt x="26" y="1"/>
                  </a:cubicBezTo>
                  <a:cubicBezTo>
                    <a:pt x="26" y="2"/>
                    <a:pt x="26" y="4"/>
                    <a:pt x="26" y="6"/>
                  </a:cubicBezTo>
                  <a:cubicBezTo>
                    <a:pt x="26" y="16"/>
                    <a:pt x="9" y="38"/>
                    <a:pt x="0" y="58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5" y="50"/>
                    <a:pt x="38" y="33"/>
                    <a:pt x="43" y="2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0"/>
            <p:cNvSpPr/>
            <p:nvPr/>
          </p:nvSpPr>
          <p:spPr>
            <a:xfrm>
              <a:off x="5086638" y="2544921"/>
              <a:ext cx="178448" cy="161980"/>
            </a:xfrm>
            <a:custGeom>
              <a:rect b="b" l="l" r="r" t="t"/>
              <a:pathLst>
                <a:path extrusionOk="0" h="193" w="242">
                  <a:moveTo>
                    <a:pt x="27" y="126"/>
                  </a:moveTo>
                  <a:cubicBezTo>
                    <a:pt x="22" y="131"/>
                    <a:pt x="9" y="148"/>
                    <a:pt x="0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37" y="193"/>
                    <a:pt x="37" y="193"/>
                    <a:pt x="37" y="193"/>
                  </a:cubicBezTo>
                  <a:cubicBezTo>
                    <a:pt x="37" y="193"/>
                    <a:pt x="60" y="177"/>
                    <a:pt x="70" y="175"/>
                  </a:cubicBezTo>
                  <a:cubicBezTo>
                    <a:pt x="80" y="174"/>
                    <a:pt x="191" y="114"/>
                    <a:pt x="191" y="114"/>
                  </a:cubicBezTo>
                  <a:cubicBezTo>
                    <a:pt x="191" y="114"/>
                    <a:pt x="200" y="99"/>
                    <a:pt x="199" y="93"/>
                  </a:cubicBezTo>
                  <a:cubicBezTo>
                    <a:pt x="198" y="88"/>
                    <a:pt x="196" y="72"/>
                    <a:pt x="202" y="65"/>
                  </a:cubicBezTo>
                  <a:cubicBezTo>
                    <a:pt x="207" y="59"/>
                    <a:pt x="195" y="47"/>
                    <a:pt x="199" y="36"/>
                  </a:cubicBezTo>
                  <a:cubicBezTo>
                    <a:pt x="203" y="25"/>
                    <a:pt x="221" y="20"/>
                    <a:pt x="221" y="20"/>
                  </a:cubicBezTo>
                  <a:cubicBezTo>
                    <a:pt x="242" y="4"/>
                    <a:pt x="242" y="4"/>
                    <a:pt x="242" y="4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10" y="7"/>
                    <a:pt x="189" y="6"/>
                  </a:cubicBezTo>
                  <a:cubicBezTo>
                    <a:pt x="169" y="4"/>
                    <a:pt x="164" y="20"/>
                    <a:pt x="142" y="20"/>
                  </a:cubicBezTo>
                  <a:cubicBezTo>
                    <a:pt x="120" y="20"/>
                    <a:pt x="107" y="25"/>
                    <a:pt x="102" y="18"/>
                  </a:cubicBezTo>
                  <a:cubicBezTo>
                    <a:pt x="96" y="11"/>
                    <a:pt x="95" y="15"/>
                    <a:pt x="80" y="22"/>
                  </a:cubicBezTo>
                  <a:cubicBezTo>
                    <a:pt x="64" y="29"/>
                    <a:pt x="55" y="28"/>
                    <a:pt x="48" y="22"/>
                  </a:cubicBezTo>
                  <a:cubicBezTo>
                    <a:pt x="41" y="17"/>
                    <a:pt x="35" y="24"/>
                    <a:pt x="34" y="31"/>
                  </a:cubicBezTo>
                  <a:cubicBezTo>
                    <a:pt x="33" y="37"/>
                    <a:pt x="35" y="52"/>
                    <a:pt x="13" y="55"/>
                  </a:cubicBezTo>
                  <a:cubicBezTo>
                    <a:pt x="12" y="62"/>
                    <a:pt x="9" y="68"/>
                    <a:pt x="13" y="73"/>
                  </a:cubicBezTo>
                  <a:cubicBezTo>
                    <a:pt x="18" y="80"/>
                    <a:pt x="12" y="88"/>
                    <a:pt x="10" y="99"/>
                  </a:cubicBezTo>
                  <a:cubicBezTo>
                    <a:pt x="38" y="98"/>
                    <a:pt x="34" y="120"/>
                    <a:pt x="27" y="12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0"/>
            <p:cNvSpPr/>
            <p:nvPr/>
          </p:nvSpPr>
          <p:spPr>
            <a:xfrm>
              <a:off x="7426391" y="2508810"/>
              <a:ext cx="98736" cy="140313"/>
            </a:xfrm>
            <a:custGeom>
              <a:rect b="b" l="l" r="r" t="t"/>
              <a:pathLst>
                <a:path extrusionOk="0" h="167" w="134">
                  <a:moveTo>
                    <a:pt x="33" y="14"/>
                  </a:moveTo>
                  <a:cubicBezTo>
                    <a:pt x="30" y="17"/>
                    <a:pt x="20" y="23"/>
                    <a:pt x="12" y="30"/>
                  </a:cubicBezTo>
                  <a:cubicBezTo>
                    <a:pt x="16" y="36"/>
                    <a:pt x="15" y="48"/>
                    <a:pt x="23" y="48"/>
                  </a:cubicBezTo>
                  <a:cubicBezTo>
                    <a:pt x="34" y="49"/>
                    <a:pt x="33" y="66"/>
                    <a:pt x="21" y="63"/>
                  </a:cubicBezTo>
                  <a:cubicBezTo>
                    <a:pt x="9" y="61"/>
                    <a:pt x="9" y="79"/>
                    <a:pt x="19" y="96"/>
                  </a:cubicBezTo>
                  <a:cubicBezTo>
                    <a:pt x="30" y="112"/>
                    <a:pt x="0" y="130"/>
                    <a:pt x="8" y="138"/>
                  </a:cubicBezTo>
                  <a:cubicBezTo>
                    <a:pt x="16" y="147"/>
                    <a:pt x="9" y="156"/>
                    <a:pt x="13" y="162"/>
                  </a:cubicBezTo>
                  <a:cubicBezTo>
                    <a:pt x="17" y="167"/>
                    <a:pt x="61" y="160"/>
                    <a:pt x="80" y="140"/>
                  </a:cubicBezTo>
                  <a:cubicBezTo>
                    <a:pt x="99" y="120"/>
                    <a:pt x="105" y="123"/>
                    <a:pt x="115" y="125"/>
                  </a:cubicBezTo>
                  <a:cubicBezTo>
                    <a:pt x="124" y="128"/>
                    <a:pt x="134" y="118"/>
                    <a:pt x="129" y="110"/>
                  </a:cubicBezTo>
                  <a:cubicBezTo>
                    <a:pt x="124" y="102"/>
                    <a:pt x="118" y="83"/>
                    <a:pt x="120" y="59"/>
                  </a:cubicBezTo>
                  <a:cubicBezTo>
                    <a:pt x="121" y="45"/>
                    <a:pt x="102" y="20"/>
                    <a:pt x="83" y="0"/>
                  </a:cubicBezTo>
                  <a:cubicBezTo>
                    <a:pt x="78" y="5"/>
                    <a:pt x="72" y="7"/>
                    <a:pt x="65" y="7"/>
                  </a:cubicBezTo>
                  <a:cubicBezTo>
                    <a:pt x="52" y="7"/>
                    <a:pt x="38" y="8"/>
                    <a:pt x="33" y="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0"/>
            <p:cNvSpPr/>
            <p:nvPr/>
          </p:nvSpPr>
          <p:spPr>
            <a:xfrm>
              <a:off x="6448097" y="2903958"/>
              <a:ext cx="115946" cy="174360"/>
            </a:xfrm>
            <a:custGeom>
              <a:rect b="b" l="l" r="r" t="t"/>
              <a:pathLst>
                <a:path extrusionOk="0" h="207" w="157">
                  <a:moveTo>
                    <a:pt x="157" y="174"/>
                  </a:moveTo>
                  <a:cubicBezTo>
                    <a:pt x="151" y="139"/>
                    <a:pt x="148" y="106"/>
                    <a:pt x="143" y="106"/>
                  </a:cubicBezTo>
                  <a:cubicBezTo>
                    <a:pt x="137" y="106"/>
                    <a:pt x="128" y="135"/>
                    <a:pt x="118" y="133"/>
                  </a:cubicBezTo>
                  <a:cubicBezTo>
                    <a:pt x="107" y="131"/>
                    <a:pt x="107" y="95"/>
                    <a:pt x="120" y="95"/>
                  </a:cubicBezTo>
                  <a:cubicBezTo>
                    <a:pt x="133" y="95"/>
                    <a:pt x="147" y="68"/>
                    <a:pt x="147" y="59"/>
                  </a:cubicBezTo>
                  <a:cubicBezTo>
                    <a:pt x="147" y="51"/>
                    <a:pt x="135" y="51"/>
                    <a:pt x="122" y="51"/>
                  </a:cubicBezTo>
                  <a:cubicBezTo>
                    <a:pt x="109" y="51"/>
                    <a:pt x="82" y="53"/>
                    <a:pt x="82" y="53"/>
                  </a:cubicBezTo>
                  <a:cubicBezTo>
                    <a:pt x="82" y="53"/>
                    <a:pt x="65" y="47"/>
                    <a:pt x="65" y="36"/>
                  </a:cubicBezTo>
                  <a:cubicBezTo>
                    <a:pt x="65" y="26"/>
                    <a:pt x="59" y="17"/>
                    <a:pt x="42" y="17"/>
                  </a:cubicBezTo>
                  <a:cubicBezTo>
                    <a:pt x="25" y="17"/>
                    <a:pt x="25" y="0"/>
                    <a:pt x="12" y="17"/>
                  </a:cubicBezTo>
                  <a:cubicBezTo>
                    <a:pt x="0" y="34"/>
                    <a:pt x="40" y="34"/>
                    <a:pt x="36" y="47"/>
                  </a:cubicBezTo>
                  <a:cubicBezTo>
                    <a:pt x="31" y="59"/>
                    <a:pt x="19" y="51"/>
                    <a:pt x="17" y="62"/>
                  </a:cubicBezTo>
                  <a:cubicBezTo>
                    <a:pt x="15" y="72"/>
                    <a:pt x="19" y="99"/>
                    <a:pt x="25" y="114"/>
                  </a:cubicBezTo>
                  <a:cubicBezTo>
                    <a:pt x="30" y="126"/>
                    <a:pt x="37" y="154"/>
                    <a:pt x="37" y="179"/>
                  </a:cubicBezTo>
                  <a:cubicBezTo>
                    <a:pt x="47" y="177"/>
                    <a:pt x="52" y="172"/>
                    <a:pt x="61" y="172"/>
                  </a:cubicBezTo>
                  <a:cubicBezTo>
                    <a:pt x="72" y="172"/>
                    <a:pt x="88" y="171"/>
                    <a:pt x="89" y="159"/>
                  </a:cubicBezTo>
                  <a:cubicBezTo>
                    <a:pt x="90" y="147"/>
                    <a:pt x="103" y="138"/>
                    <a:pt x="110" y="141"/>
                  </a:cubicBezTo>
                  <a:cubicBezTo>
                    <a:pt x="118" y="145"/>
                    <a:pt x="129" y="174"/>
                    <a:pt x="129" y="189"/>
                  </a:cubicBezTo>
                  <a:cubicBezTo>
                    <a:pt x="129" y="194"/>
                    <a:pt x="131" y="200"/>
                    <a:pt x="135" y="207"/>
                  </a:cubicBezTo>
                  <a:cubicBezTo>
                    <a:pt x="140" y="201"/>
                    <a:pt x="147" y="197"/>
                    <a:pt x="147" y="197"/>
                  </a:cubicBezTo>
                  <a:cubicBezTo>
                    <a:pt x="147" y="197"/>
                    <a:pt x="151" y="181"/>
                    <a:pt x="157" y="17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0"/>
            <p:cNvSpPr/>
            <p:nvPr/>
          </p:nvSpPr>
          <p:spPr>
            <a:xfrm>
              <a:off x="5949892" y="2607855"/>
              <a:ext cx="723755" cy="871801"/>
            </a:xfrm>
            <a:custGeom>
              <a:rect b="b" l="l" r="r" t="t"/>
              <a:pathLst>
                <a:path extrusionOk="0" h="1035" w="979">
                  <a:moveTo>
                    <a:pt x="699" y="466"/>
                  </a:moveTo>
                  <a:cubicBezTo>
                    <a:pt x="693" y="451"/>
                    <a:pt x="689" y="424"/>
                    <a:pt x="691" y="414"/>
                  </a:cubicBezTo>
                  <a:cubicBezTo>
                    <a:pt x="693" y="403"/>
                    <a:pt x="705" y="411"/>
                    <a:pt x="710" y="399"/>
                  </a:cubicBezTo>
                  <a:cubicBezTo>
                    <a:pt x="714" y="386"/>
                    <a:pt x="674" y="386"/>
                    <a:pt x="686" y="369"/>
                  </a:cubicBezTo>
                  <a:cubicBezTo>
                    <a:pt x="699" y="352"/>
                    <a:pt x="699" y="369"/>
                    <a:pt x="716" y="369"/>
                  </a:cubicBezTo>
                  <a:cubicBezTo>
                    <a:pt x="733" y="369"/>
                    <a:pt x="739" y="378"/>
                    <a:pt x="739" y="388"/>
                  </a:cubicBezTo>
                  <a:cubicBezTo>
                    <a:pt x="739" y="399"/>
                    <a:pt x="756" y="405"/>
                    <a:pt x="756" y="405"/>
                  </a:cubicBezTo>
                  <a:cubicBezTo>
                    <a:pt x="756" y="405"/>
                    <a:pt x="783" y="403"/>
                    <a:pt x="796" y="403"/>
                  </a:cubicBezTo>
                  <a:cubicBezTo>
                    <a:pt x="809" y="403"/>
                    <a:pt x="821" y="403"/>
                    <a:pt x="821" y="411"/>
                  </a:cubicBezTo>
                  <a:cubicBezTo>
                    <a:pt x="821" y="420"/>
                    <a:pt x="807" y="447"/>
                    <a:pt x="794" y="447"/>
                  </a:cubicBezTo>
                  <a:cubicBezTo>
                    <a:pt x="781" y="447"/>
                    <a:pt x="781" y="483"/>
                    <a:pt x="792" y="485"/>
                  </a:cubicBezTo>
                  <a:cubicBezTo>
                    <a:pt x="802" y="487"/>
                    <a:pt x="811" y="458"/>
                    <a:pt x="817" y="458"/>
                  </a:cubicBezTo>
                  <a:cubicBezTo>
                    <a:pt x="822" y="458"/>
                    <a:pt x="825" y="491"/>
                    <a:pt x="831" y="526"/>
                  </a:cubicBezTo>
                  <a:cubicBezTo>
                    <a:pt x="833" y="524"/>
                    <a:pt x="835" y="522"/>
                    <a:pt x="836" y="522"/>
                  </a:cubicBezTo>
                  <a:cubicBezTo>
                    <a:pt x="845" y="522"/>
                    <a:pt x="841" y="493"/>
                    <a:pt x="846" y="485"/>
                  </a:cubicBezTo>
                  <a:cubicBezTo>
                    <a:pt x="852" y="477"/>
                    <a:pt x="849" y="450"/>
                    <a:pt x="853" y="450"/>
                  </a:cubicBezTo>
                  <a:cubicBezTo>
                    <a:pt x="857" y="450"/>
                    <a:pt x="882" y="458"/>
                    <a:pt x="881" y="452"/>
                  </a:cubicBezTo>
                  <a:cubicBezTo>
                    <a:pt x="880" y="445"/>
                    <a:pt x="896" y="421"/>
                    <a:pt x="893" y="408"/>
                  </a:cubicBezTo>
                  <a:cubicBezTo>
                    <a:pt x="891" y="396"/>
                    <a:pt x="903" y="381"/>
                    <a:pt x="903" y="365"/>
                  </a:cubicBezTo>
                  <a:cubicBezTo>
                    <a:pt x="903" y="350"/>
                    <a:pt x="917" y="346"/>
                    <a:pt x="927" y="338"/>
                  </a:cubicBezTo>
                  <a:cubicBezTo>
                    <a:pt x="936" y="329"/>
                    <a:pt x="953" y="318"/>
                    <a:pt x="956" y="325"/>
                  </a:cubicBezTo>
                  <a:cubicBezTo>
                    <a:pt x="959" y="332"/>
                    <a:pt x="979" y="338"/>
                    <a:pt x="971" y="325"/>
                  </a:cubicBezTo>
                  <a:cubicBezTo>
                    <a:pt x="963" y="313"/>
                    <a:pt x="963" y="304"/>
                    <a:pt x="968" y="302"/>
                  </a:cubicBezTo>
                  <a:cubicBezTo>
                    <a:pt x="974" y="299"/>
                    <a:pt x="977" y="285"/>
                    <a:pt x="977" y="285"/>
                  </a:cubicBezTo>
                  <a:cubicBezTo>
                    <a:pt x="977" y="285"/>
                    <a:pt x="959" y="282"/>
                    <a:pt x="956" y="274"/>
                  </a:cubicBezTo>
                  <a:cubicBezTo>
                    <a:pt x="953" y="265"/>
                    <a:pt x="942" y="257"/>
                    <a:pt x="942" y="250"/>
                  </a:cubicBezTo>
                  <a:cubicBezTo>
                    <a:pt x="942" y="243"/>
                    <a:pt x="932" y="246"/>
                    <a:pt x="924" y="253"/>
                  </a:cubicBezTo>
                  <a:cubicBezTo>
                    <a:pt x="916" y="260"/>
                    <a:pt x="900" y="245"/>
                    <a:pt x="882" y="254"/>
                  </a:cubicBezTo>
                  <a:cubicBezTo>
                    <a:pt x="864" y="264"/>
                    <a:pt x="860" y="275"/>
                    <a:pt x="852" y="274"/>
                  </a:cubicBezTo>
                  <a:cubicBezTo>
                    <a:pt x="843" y="272"/>
                    <a:pt x="845" y="281"/>
                    <a:pt x="838" y="288"/>
                  </a:cubicBezTo>
                  <a:cubicBezTo>
                    <a:pt x="831" y="295"/>
                    <a:pt x="825" y="303"/>
                    <a:pt x="821" y="303"/>
                  </a:cubicBezTo>
                  <a:cubicBezTo>
                    <a:pt x="817" y="303"/>
                    <a:pt x="803" y="310"/>
                    <a:pt x="803" y="310"/>
                  </a:cubicBezTo>
                  <a:cubicBezTo>
                    <a:pt x="803" y="310"/>
                    <a:pt x="813" y="331"/>
                    <a:pt x="807" y="340"/>
                  </a:cubicBezTo>
                  <a:cubicBezTo>
                    <a:pt x="802" y="350"/>
                    <a:pt x="788" y="340"/>
                    <a:pt x="773" y="345"/>
                  </a:cubicBezTo>
                  <a:cubicBezTo>
                    <a:pt x="757" y="349"/>
                    <a:pt x="750" y="339"/>
                    <a:pt x="739" y="342"/>
                  </a:cubicBezTo>
                  <a:cubicBezTo>
                    <a:pt x="728" y="345"/>
                    <a:pt x="721" y="335"/>
                    <a:pt x="716" y="336"/>
                  </a:cubicBezTo>
                  <a:cubicBezTo>
                    <a:pt x="710" y="338"/>
                    <a:pt x="702" y="324"/>
                    <a:pt x="705" y="313"/>
                  </a:cubicBezTo>
                  <a:cubicBezTo>
                    <a:pt x="707" y="302"/>
                    <a:pt x="699" y="286"/>
                    <a:pt x="693" y="295"/>
                  </a:cubicBezTo>
                  <a:cubicBezTo>
                    <a:pt x="688" y="303"/>
                    <a:pt x="680" y="299"/>
                    <a:pt x="680" y="311"/>
                  </a:cubicBezTo>
                  <a:cubicBezTo>
                    <a:pt x="680" y="324"/>
                    <a:pt x="686" y="339"/>
                    <a:pt x="678" y="347"/>
                  </a:cubicBezTo>
                  <a:cubicBezTo>
                    <a:pt x="670" y="356"/>
                    <a:pt x="625" y="360"/>
                    <a:pt x="617" y="353"/>
                  </a:cubicBezTo>
                  <a:cubicBezTo>
                    <a:pt x="609" y="346"/>
                    <a:pt x="573" y="342"/>
                    <a:pt x="571" y="335"/>
                  </a:cubicBezTo>
                  <a:cubicBezTo>
                    <a:pt x="570" y="328"/>
                    <a:pt x="559" y="315"/>
                    <a:pt x="552" y="315"/>
                  </a:cubicBezTo>
                  <a:cubicBezTo>
                    <a:pt x="545" y="315"/>
                    <a:pt x="524" y="325"/>
                    <a:pt x="518" y="321"/>
                  </a:cubicBezTo>
                  <a:cubicBezTo>
                    <a:pt x="513" y="317"/>
                    <a:pt x="499" y="306"/>
                    <a:pt x="489" y="304"/>
                  </a:cubicBezTo>
                  <a:cubicBezTo>
                    <a:pt x="480" y="303"/>
                    <a:pt x="464" y="296"/>
                    <a:pt x="463" y="290"/>
                  </a:cubicBezTo>
                  <a:cubicBezTo>
                    <a:pt x="461" y="285"/>
                    <a:pt x="439" y="282"/>
                    <a:pt x="435" y="277"/>
                  </a:cubicBezTo>
                  <a:cubicBezTo>
                    <a:pt x="431" y="271"/>
                    <a:pt x="417" y="270"/>
                    <a:pt x="417" y="263"/>
                  </a:cubicBezTo>
                  <a:cubicBezTo>
                    <a:pt x="417" y="256"/>
                    <a:pt x="423" y="245"/>
                    <a:pt x="423" y="236"/>
                  </a:cubicBezTo>
                  <a:cubicBezTo>
                    <a:pt x="423" y="228"/>
                    <a:pt x="439" y="220"/>
                    <a:pt x="439" y="214"/>
                  </a:cubicBezTo>
                  <a:cubicBezTo>
                    <a:pt x="439" y="209"/>
                    <a:pt x="424" y="199"/>
                    <a:pt x="424" y="199"/>
                  </a:cubicBezTo>
                  <a:cubicBezTo>
                    <a:pt x="424" y="199"/>
                    <a:pt x="414" y="181"/>
                    <a:pt x="403" y="181"/>
                  </a:cubicBezTo>
                  <a:cubicBezTo>
                    <a:pt x="392" y="181"/>
                    <a:pt x="384" y="161"/>
                    <a:pt x="374" y="160"/>
                  </a:cubicBezTo>
                  <a:cubicBezTo>
                    <a:pt x="364" y="159"/>
                    <a:pt x="367" y="139"/>
                    <a:pt x="362" y="132"/>
                  </a:cubicBezTo>
                  <a:cubicBezTo>
                    <a:pt x="356" y="125"/>
                    <a:pt x="360" y="109"/>
                    <a:pt x="370" y="117"/>
                  </a:cubicBezTo>
                  <a:cubicBezTo>
                    <a:pt x="380" y="125"/>
                    <a:pt x="398" y="117"/>
                    <a:pt x="391" y="104"/>
                  </a:cubicBezTo>
                  <a:cubicBezTo>
                    <a:pt x="384" y="92"/>
                    <a:pt x="371" y="81"/>
                    <a:pt x="371" y="74"/>
                  </a:cubicBezTo>
                  <a:cubicBezTo>
                    <a:pt x="371" y="67"/>
                    <a:pt x="380" y="46"/>
                    <a:pt x="370" y="40"/>
                  </a:cubicBezTo>
                  <a:cubicBezTo>
                    <a:pt x="360" y="35"/>
                    <a:pt x="352" y="27"/>
                    <a:pt x="349" y="17"/>
                  </a:cubicBezTo>
                  <a:cubicBezTo>
                    <a:pt x="346" y="7"/>
                    <a:pt x="335" y="0"/>
                    <a:pt x="335" y="0"/>
                  </a:cubicBezTo>
                  <a:cubicBezTo>
                    <a:pt x="321" y="2"/>
                    <a:pt x="321" y="2"/>
                    <a:pt x="321" y="2"/>
                  </a:cubicBezTo>
                  <a:cubicBezTo>
                    <a:pt x="321" y="2"/>
                    <a:pt x="313" y="24"/>
                    <a:pt x="307" y="27"/>
                  </a:cubicBezTo>
                  <a:cubicBezTo>
                    <a:pt x="302" y="29"/>
                    <a:pt x="282" y="34"/>
                    <a:pt x="273" y="40"/>
                  </a:cubicBezTo>
                  <a:cubicBezTo>
                    <a:pt x="263" y="47"/>
                    <a:pt x="235" y="31"/>
                    <a:pt x="220" y="31"/>
                  </a:cubicBezTo>
                  <a:cubicBezTo>
                    <a:pt x="205" y="31"/>
                    <a:pt x="195" y="46"/>
                    <a:pt x="202" y="50"/>
                  </a:cubicBezTo>
                  <a:cubicBezTo>
                    <a:pt x="209" y="54"/>
                    <a:pt x="207" y="84"/>
                    <a:pt x="207" y="84"/>
                  </a:cubicBezTo>
                  <a:cubicBezTo>
                    <a:pt x="207" y="84"/>
                    <a:pt x="216" y="120"/>
                    <a:pt x="228" y="117"/>
                  </a:cubicBezTo>
                  <a:cubicBezTo>
                    <a:pt x="241" y="114"/>
                    <a:pt x="256" y="129"/>
                    <a:pt x="245" y="132"/>
                  </a:cubicBezTo>
                  <a:cubicBezTo>
                    <a:pt x="234" y="135"/>
                    <a:pt x="228" y="147"/>
                    <a:pt x="227" y="159"/>
                  </a:cubicBezTo>
                  <a:cubicBezTo>
                    <a:pt x="225" y="170"/>
                    <a:pt x="228" y="184"/>
                    <a:pt x="220" y="185"/>
                  </a:cubicBezTo>
                  <a:cubicBezTo>
                    <a:pt x="212" y="186"/>
                    <a:pt x="203" y="189"/>
                    <a:pt x="203" y="204"/>
                  </a:cubicBezTo>
                  <a:cubicBezTo>
                    <a:pt x="203" y="220"/>
                    <a:pt x="185" y="215"/>
                    <a:pt x="182" y="221"/>
                  </a:cubicBezTo>
                  <a:cubicBezTo>
                    <a:pt x="180" y="227"/>
                    <a:pt x="173" y="254"/>
                    <a:pt x="168" y="259"/>
                  </a:cubicBezTo>
                  <a:cubicBezTo>
                    <a:pt x="164" y="263"/>
                    <a:pt x="141" y="264"/>
                    <a:pt x="139" y="277"/>
                  </a:cubicBezTo>
                  <a:cubicBezTo>
                    <a:pt x="138" y="289"/>
                    <a:pt x="127" y="304"/>
                    <a:pt x="120" y="303"/>
                  </a:cubicBezTo>
                  <a:cubicBezTo>
                    <a:pt x="113" y="302"/>
                    <a:pt x="100" y="296"/>
                    <a:pt x="96" y="304"/>
                  </a:cubicBezTo>
                  <a:cubicBezTo>
                    <a:pt x="92" y="313"/>
                    <a:pt x="74" y="297"/>
                    <a:pt x="70" y="302"/>
                  </a:cubicBezTo>
                  <a:cubicBezTo>
                    <a:pt x="66" y="306"/>
                    <a:pt x="43" y="324"/>
                    <a:pt x="43" y="335"/>
                  </a:cubicBezTo>
                  <a:cubicBezTo>
                    <a:pt x="43" y="346"/>
                    <a:pt x="67" y="346"/>
                    <a:pt x="66" y="360"/>
                  </a:cubicBezTo>
                  <a:cubicBezTo>
                    <a:pt x="64" y="374"/>
                    <a:pt x="74" y="389"/>
                    <a:pt x="81" y="396"/>
                  </a:cubicBezTo>
                  <a:cubicBezTo>
                    <a:pt x="88" y="403"/>
                    <a:pt x="99" y="420"/>
                    <a:pt x="93" y="428"/>
                  </a:cubicBezTo>
                  <a:cubicBezTo>
                    <a:pt x="88" y="436"/>
                    <a:pt x="80" y="438"/>
                    <a:pt x="67" y="435"/>
                  </a:cubicBezTo>
                  <a:cubicBezTo>
                    <a:pt x="55" y="432"/>
                    <a:pt x="56" y="440"/>
                    <a:pt x="34" y="436"/>
                  </a:cubicBezTo>
                  <a:cubicBezTo>
                    <a:pt x="12" y="432"/>
                    <a:pt x="10" y="449"/>
                    <a:pt x="2" y="458"/>
                  </a:cubicBezTo>
                  <a:cubicBezTo>
                    <a:pt x="1" y="459"/>
                    <a:pt x="1" y="460"/>
                    <a:pt x="0" y="461"/>
                  </a:cubicBezTo>
                  <a:cubicBezTo>
                    <a:pt x="10" y="469"/>
                    <a:pt x="14" y="484"/>
                    <a:pt x="32" y="491"/>
                  </a:cubicBezTo>
                  <a:cubicBezTo>
                    <a:pt x="52" y="499"/>
                    <a:pt x="70" y="478"/>
                    <a:pt x="70" y="493"/>
                  </a:cubicBezTo>
                  <a:cubicBezTo>
                    <a:pt x="70" y="508"/>
                    <a:pt x="23" y="505"/>
                    <a:pt x="22" y="510"/>
                  </a:cubicBezTo>
                  <a:cubicBezTo>
                    <a:pt x="20" y="514"/>
                    <a:pt x="71" y="575"/>
                    <a:pt x="96" y="570"/>
                  </a:cubicBezTo>
                  <a:cubicBezTo>
                    <a:pt x="122" y="566"/>
                    <a:pt x="141" y="538"/>
                    <a:pt x="133" y="534"/>
                  </a:cubicBezTo>
                  <a:cubicBezTo>
                    <a:pt x="126" y="530"/>
                    <a:pt x="137" y="513"/>
                    <a:pt x="144" y="516"/>
                  </a:cubicBezTo>
                  <a:cubicBezTo>
                    <a:pt x="151" y="519"/>
                    <a:pt x="145" y="546"/>
                    <a:pt x="153" y="552"/>
                  </a:cubicBezTo>
                  <a:cubicBezTo>
                    <a:pt x="161" y="558"/>
                    <a:pt x="158" y="570"/>
                    <a:pt x="153" y="584"/>
                  </a:cubicBezTo>
                  <a:cubicBezTo>
                    <a:pt x="148" y="599"/>
                    <a:pt x="158" y="628"/>
                    <a:pt x="160" y="644"/>
                  </a:cubicBezTo>
                  <a:cubicBezTo>
                    <a:pt x="161" y="660"/>
                    <a:pt x="172" y="683"/>
                    <a:pt x="176" y="707"/>
                  </a:cubicBezTo>
                  <a:cubicBezTo>
                    <a:pt x="180" y="731"/>
                    <a:pt x="195" y="775"/>
                    <a:pt x="209" y="801"/>
                  </a:cubicBezTo>
                  <a:cubicBezTo>
                    <a:pt x="223" y="828"/>
                    <a:pt x="234" y="880"/>
                    <a:pt x="243" y="892"/>
                  </a:cubicBezTo>
                  <a:cubicBezTo>
                    <a:pt x="252" y="905"/>
                    <a:pt x="276" y="943"/>
                    <a:pt x="276" y="966"/>
                  </a:cubicBezTo>
                  <a:cubicBezTo>
                    <a:pt x="276" y="990"/>
                    <a:pt x="302" y="1022"/>
                    <a:pt x="311" y="1029"/>
                  </a:cubicBezTo>
                  <a:cubicBezTo>
                    <a:pt x="320" y="1035"/>
                    <a:pt x="339" y="1021"/>
                    <a:pt x="343" y="1007"/>
                  </a:cubicBezTo>
                  <a:cubicBezTo>
                    <a:pt x="348" y="992"/>
                    <a:pt x="375" y="986"/>
                    <a:pt x="376" y="974"/>
                  </a:cubicBezTo>
                  <a:cubicBezTo>
                    <a:pt x="378" y="961"/>
                    <a:pt x="380" y="952"/>
                    <a:pt x="390" y="950"/>
                  </a:cubicBezTo>
                  <a:cubicBezTo>
                    <a:pt x="399" y="948"/>
                    <a:pt x="399" y="939"/>
                    <a:pt x="399" y="925"/>
                  </a:cubicBezTo>
                  <a:cubicBezTo>
                    <a:pt x="399" y="912"/>
                    <a:pt x="400" y="892"/>
                    <a:pt x="409" y="880"/>
                  </a:cubicBezTo>
                  <a:cubicBezTo>
                    <a:pt x="419" y="868"/>
                    <a:pt x="420" y="836"/>
                    <a:pt x="415" y="823"/>
                  </a:cubicBezTo>
                  <a:cubicBezTo>
                    <a:pt x="409" y="810"/>
                    <a:pt x="412" y="792"/>
                    <a:pt x="417" y="779"/>
                  </a:cubicBezTo>
                  <a:cubicBezTo>
                    <a:pt x="422" y="766"/>
                    <a:pt x="420" y="751"/>
                    <a:pt x="430" y="750"/>
                  </a:cubicBezTo>
                  <a:cubicBezTo>
                    <a:pt x="440" y="749"/>
                    <a:pt x="455" y="740"/>
                    <a:pt x="465" y="726"/>
                  </a:cubicBezTo>
                  <a:cubicBezTo>
                    <a:pt x="476" y="712"/>
                    <a:pt x="507" y="693"/>
                    <a:pt x="519" y="683"/>
                  </a:cubicBezTo>
                  <a:cubicBezTo>
                    <a:pt x="530" y="674"/>
                    <a:pt x="565" y="643"/>
                    <a:pt x="575" y="626"/>
                  </a:cubicBezTo>
                  <a:cubicBezTo>
                    <a:pt x="586" y="609"/>
                    <a:pt x="615" y="603"/>
                    <a:pt x="629" y="589"/>
                  </a:cubicBezTo>
                  <a:cubicBezTo>
                    <a:pt x="642" y="575"/>
                    <a:pt x="637" y="568"/>
                    <a:pt x="640" y="553"/>
                  </a:cubicBezTo>
                  <a:cubicBezTo>
                    <a:pt x="642" y="538"/>
                    <a:pt x="686" y="531"/>
                    <a:pt x="703" y="531"/>
                  </a:cubicBezTo>
                  <a:cubicBezTo>
                    <a:pt x="706" y="531"/>
                    <a:pt x="709" y="531"/>
                    <a:pt x="711" y="531"/>
                  </a:cubicBezTo>
                  <a:cubicBezTo>
                    <a:pt x="711" y="506"/>
                    <a:pt x="704" y="478"/>
                    <a:pt x="699" y="46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0"/>
            <p:cNvSpPr/>
            <p:nvPr/>
          </p:nvSpPr>
          <p:spPr>
            <a:xfrm>
              <a:off x="6449002" y="2001206"/>
              <a:ext cx="817962" cy="399274"/>
            </a:xfrm>
            <a:custGeom>
              <a:rect b="b" l="l" r="r" t="t"/>
              <a:pathLst>
                <a:path extrusionOk="0" h="475" w="1107">
                  <a:moveTo>
                    <a:pt x="1059" y="199"/>
                  </a:moveTo>
                  <a:cubicBezTo>
                    <a:pt x="1048" y="185"/>
                    <a:pt x="1030" y="192"/>
                    <a:pt x="1025" y="203"/>
                  </a:cubicBezTo>
                  <a:cubicBezTo>
                    <a:pt x="1021" y="215"/>
                    <a:pt x="1011" y="199"/>
                    <a:pt x="991" y="199"/>
                  </a:cubicBezTo>
                  <a:cubicBezTo>
                    <a:pt x="971" y="199"/>
                    <a:pt x="968" y="210"/>
                    <a:pt x="955" y="197"/>
                  </a:cubicBezTo>
                  <a:cubicBezTo>
                    <a:pt x="941" y="183"/>
                    <a:pt x="959" y="178"/>
                    <a:pt x="959" y="178"/>
                  </a:cubicBezTo>
                  <a:cubicBezTo>
                    <a:pt x="962" y="160"/>
                    <a:pt x="962" y="160"/>
                    <a:pt x="962" y="160"/>
                  </a:cubicBezTo>
                  <a:cubicBezTo>
                    <a:pt x="990" y="104"/>
                    <a:pt x="990" y="104"/>
                    <a:pt x="990" y="104"/>
                  </a:cubicBezTo>
                  <a:cubicBezTo>
                    <a:pt x="982" y="101"/>
                    <a:pt x="970" y="99"/>
                    <a:pt x="964" y="102"/>
                  </a:cubicBezTo>
                  <a:cubicBezTo>
                    <a:pt x="956" y="105"/>
                    <a:pt x="936" y="103"/>
                    <a:pt x="934" y="95"/>
                  </a:cubicBezTo>
                  <a:cubicBezTo>
                    <a:pt x="932" y="88"/>
                    <a:pt x="899" y="87"/>
                    <a:pt x="890" y="93"/>
                  </a:cubicBezTo>
                  <a:cubicBezTo>
                    <a:pt x="882" y="100"/>
                    <a:pt x="863" y="105"/>
                    <a:pt x="862" y="112"/>
                  </a:cubicBezTo>
                  <a:cubicBezTo>
                    <a:pt x="861" y="119"/>
                    <a:pt x="842" y="117"/>
                    <a:pt x="834" y="122"/>
                  </a:cubicBezTo>
                  <a:cubicBezTo>
                    <a:pt x="827" y="128"/>
                    <a:pt x="790" y="130"/>
                    <a:pt x="789" y="134"/>
                  </a:cubicBezTo>
                  <a:cubicBezTo>
                    <a:pt x="788" y="138"/>
                    <a:pt x="748" y="139"/>
                    <a:pt x="742" y="134"/>
                  </a:cubicBezTo>
                  <a:cubicBezTo>
                    <a:pt x="736" y="129"/>
                    <a:pt x="701" y="134"/>
                    <a:pt x="697" y="126"/>
                  </a:cubicBezTo>
                  <a:cubicBezTo>
                    <a:pt x="693" y="117"/>
                    <a:pt x="678" y="113"/>
                    <a:pt x="678" y="106"/>
                  </a:cubicBezTo>
                  <a:cubicBezTo>
                    <a:pt x="678" y="98"/>
                    <a:pt x="652" y="98"/>
                    <a:pt x="649" y="92"/>
                  </a:cubicBezTo>
                  <a:cubicBezTo>
                    <a:pt x="646" y="86"/>
                    <a:pt x="625" y="83"/>
                    <a:pt x="622" y="85"/>
                  </a:cubicBezTo>
                  <a:cubicBezTo>
                    <a:pt x="619" y="87"/>
                    <a:pt x="596" y="79"/>
                    <a:pt x="590" y="78"/>
                  </a:cubicBezTo>
                  <a:cubicBezTo>
                    <a:pt x="584" y="77"/>
                    <a:pt x="564" y="82"/>
                    <a:pt x="558" y="82"/>
                  </a:cubicBezTo>
                  <a:cubicBezTo>
                    <a:pt x="551" y="82"/>
                    <a:pt x="540" y="93"/>
                    <a:pt x="533" y="94"/>
                  </a:cubicBezTo>
                  <a:cubicBezTo>
                    <a:pt x="525" y="95"/>
                    <a:pt x="506" y="82"/>
                    <a:pt x="502" y="85"/>
                  </a:cubicBezTo>
                  <a:cubicBezTo>
                    <a:pt x="497" y="88"/>
                    <a:pt x="485" y="75"/>
                    <a:pt x="480" y="68"/>
                  </a:cubicBezTo>
                  <a:cubicBezTo>
                    <a:pt x="474" y="62"/>
                    <a:pt x="480" y="44"/>
                    <a:pt x="476" y="38"/>
                  </a:cubicBezTo>
                  <a:cubicBezTo>
                    <a:pt x="471" y="32"/>
                    <a:pt x="448" y="32"/>
                    <a:pt x="441" y="28"/>
                  </a:cubicBezTo>
                  <a:cubicBezTo>
                    <a:pt x="434" y="24"/>
                    <a:pt x="422" y="17"/>
                    <a:pt x="415" y="17"/>
                  </a:cubicBezTo>
                  <a:cubicBezTo>
                    <a:pt x="408" y="17"/>
                    <a:pt x="396" y="15"/>
                    <a:pt x="393" y="12"/>
                  </a:cubicBezTo>
                  <a:cubicBezTo>
                    <a:pt x="390" y="9"/>
                    <a:pt x="375" y="4"/>
                    <a:pt x="367" y="2"/>
                  </a:cubicBezTo>
                  <a:cubicBezTo>
                    <a:pt x="360" y="0"/>
                    <a:pt x="359" y="9"/>
                    <a:pt x="355" y="13"/>
                  </a:cubicBezTo>
                  <a:cubicBezTo>
                    <a:pt x="351" y="17"/>
                    <a:pt x="338" y="18"/>
                    <a:pt x="336" y="26"/>
                  </a:cubicBezTo>
                  <a:cubicBezTo>
                    <a:pt x="334" y="33"/>
                    <a:pt x="320" y="35"/>
                    <a:pt x="322" y="43"/>
                  </a:cubicBezTo>
                  <a:cubicBezTo>
                    <a:pt x="324" y="52"/>
                    <a:pt x="329" y="68"/>
                    <a:pt x="334" y="72"/>
                  </a:cubicBezTo>
                  <a:cubicBezTo>
                    <a:pt x="339" y="77"/>
                    <a:pt x="336" y="89"/>
                    <a:pt x="333" y="93"/>
                  </a:cubicBezTo>
                  <a:cubicBezTo>
                    <a:pt x="330" y="97"/>
                    <a:pt x="308" y="101"/>
                    <a:pt x="304" y="108"/>
                  </a:cubicBezTo>
                  <a:cubicBezTo>
                    <a:pt x="300" y="115"/>
                    <a:pt x="289" y="107"/>
                    <a:pt x="279" y="101"/>
                  </a:cubicBezTo>
                  <a:cubicBezTo>
                    <a:pt x="269" y="94"/>
                    <a:pt x="256" y="98"/>
                    <a:pt x="251" y="103"/>
                  </a:cubicBezTo>
                  <a:cubicBezTo>
                    <a:pt x="246" y="107"/>
                    <a:pt x="227" y="92"/>
                    <a:pt x="222" y="91"/>
                  </a:cubicBezTo>
                  <a:cubicBezTo>
                    <a:pt x="217" y="90"/>
                    <a:pt x="216" y="70"/>
                    <a:pt x="210" y="71"/>
                  </a:cubicBezTo>
                  <a:cubicBezTo>
                    <a:pt x="205" y="72"/>
                    <a:pt x="169" y="65"/>
                    <a:pt x="161" y="63"/>
                  </a:cubicBezTo>
                  <a:cubicBezTo>
                    <a:pt x="154" y="61"/>
                    <a:pt x="139" y="62"/>
                    <a:pt x="136" y="67"/>
                  </a:cubicBezTo>
                  <a:cubicBezTo>
                    <a:pt x="134" y="73"/>
                    <a:pt x="116" y="71"/>
                    <a:pt x="113" y="78"/>
                  </a:cubicBezTo>
                  <a:cubicBezTo>
                    <a:pt x="109" y="84"/>
                    <a:pt x="95" y="87"/>
                    <a:pt x="90" y="93"/>
                  </a:cubicBezTo>
                  <a:cubicBezTo>
                    <a:pt x="84" y="100"/>
                    <a:pt x="67" y="100"/>
                    <a:pt x="63" y="109"/>
                  </a:cubicBezTo>
                  <a:cubicBezTo>
                    <a:pt x="58" y="118"/>
                    <a:pt x="37" y="122"/>
                    <a:pt x="30" y="123"/>
                  </a:cubicBezTo>
                  <a:cubicBezTo>
                    <a:pt x="24" y="125"/>
                    <a:pt x="8" y="128"/>
                    <a:pt x="6" y="133"/>
                  </a:cubicBezTo>
                  <a:cubicBezTo>
                    <a:pt x="6" y="135"/>
                    <a:pt x="3" y="135"/>
                    <a:pt x="0" y="135"/>
                  </a:cubicBezTo>
                  <a:cubicBezTo>
                    <a:pt x="1" y="136"/>
                    <a:pt x="1" y="138"/>
                    <a:pt x="1" y="139"/>
                  </a:cubicBezTo>
                  <a:cubicBezTo>
                    <a:pt x="6" y="163"/>
                    <a:pt x="16" y="162"/>
                    <a:pt x="26" y="172"/>
                  </a:cubicBezTo>
                  <a:cubicBezTo>
                    <a:pt x="37" y="181"/>
                    <a:pt x="47" y="188"/>
                    <a:pt x="58" y="189"/>
                  </a:cubicBezTo>
                  <a:cubicBezTo>
                    <a:pt x="70" y="190"/>
                    <a:pt x="87" y="203"/>
                    <a:pt x="88" y="213"/>
                  </a:cubicBezTo>
                  <a:cubicBezTo>
                    <a:pt x="90" y="223"/>
                    <a:pt x="101" y="235"/>
                    <a:pt x="107" y="240"/>
                  </a:cubicBezTo>
                  <a:cubicBezTo>
                    <a:pt x="114" y="245"/>
                    <a:pt x="105" y="262"/>
                    <a:pt x="105" y="275"/>
                  </a:cubicBezTo>
                  <a:cubicBezTo>
                    <a:pt x="105" y="288"/>
                    <a:pt x="89" y="291"/>
                    <a:pt x="97" y="304"/>
                  </a:cubicBezTo>
                  <a:cubicBezTo>
                    <a:pt x="105" y="317"/>
                    <a:pt x="160" y="323"/>
                    <a:pt x="176" y="323"/>
                  </a:cubicBezTo>
                  <a:cubicBezTo>
                    <a:pt x="192" y="323"/>
                    <a:pt x="198" y="339"/>
                    <a:pt x="203" y="339"/>
                  </a:cubicBezTo>
                  <a:cubicBezTo>
                    <a:pt x="213" y="341"/>
                    <a:pt x="214" y="353"/>
                    <a:pt x="225" y="355"/>
                  </a:cubicBezTo>
                  <a:cubicBezTo>
                    <a:pt x="237" y="357"/>
                    <a:pt x="248" y="364"/>
                    <a:pt x="252" y="385"/>
                  </a:cubicBezTo>
                  <a:cubicBezTo>
                    <a:pt x="257" y="405"/>
                    <a:pt x="271" y="412"/>
                    <a:pt x="273" y="421"/>
                  </a:cubicBezTo>
                  <a:cubicBezTo>
                    <a:pt x="275" y="430"/>
                    <a:pt x="300" y="423"/>
                    <a:pt x="318" y="425"/>
                  </a:cubicBezTo>
                  <a:cubicBezTo>
                    <a:pt x="336" y="428"/>
                    <a:pt x="388" y="425"/>
                    <a:pt x="402" y="428"/>
                  </a:cubicBezTo>
                  <a:cubicBezTo>
                    <a:pt x="416" y="430"/>
                    <a:pt x="447" y="428"/>
                    <a:pt x="465" y="441"/>
                  </a:cubicBezTo>
                  <a:cubicBezTo>
                    <a:pt x="484" y="455"/>
                    <a:pt x="493" y="444"/>
                    <a:pt x="504" y="450"/>
                  </a:cubicBezTo>
                  <a:cubicBezTo>
                    <a:pt x="515" y="457"/>
                    <a:pt x="524" y="462"/>
                    <a:pt x="540" y="459"/>
                  </a:cubicBezTo>
                  <a:cubicBezTo>
                    <a:pt x="556" y="457"/>
                    <a:pt x="556" y="471"/>
                    <a:pt x="567" y="473"/>
                  </a:cubicBezTo>
                  <a:cubicBezTo>
                    <a:pt x="579" y="475"/>
                    <a:pt x="599" y="455"/>
                    <a:pt x="629" y="441"/>
                  </a:cubicBezTo>
                  <a:cubicBezTo>
                    <a:pt x="658" y="428"/>
                    <a:pt x="692" y="437"/>
                    <a:pt x="708" y="439"/>
                  </a:cubicBezTo>
                  <a:cubicBezTo>
                    <a:pt x="724" y="441"/>
                    <a:pt x="753" y="432"/>
                    <a:pt x="771" y="412"/>
                  </a:cubicBezTo>
                  <a:cubicBezTo>
                    <a:pt x="789" y="391"/>
                    <a:pt x="812" y="396"/>
                    <a:pt x="814" y="378"/>
                  </a:cubicBezTo>
                  <a:cubicBezTo>
                    <a:pt x="817" y="360"/>
                    <a:pt x="796" y="353"/>
                    <a:pt x="805" y="337"/>
                  </a:cubicBezTo>
                  <a:cubicBezTo>
                    <a:pt x="814" y="321"/>
                    <a:pt x="830" y="323"/>
                    <a:pt x="839" y="328"/>
                  </a:cubicBezTo>
                  <a:cubicBezTo>
                    <a:pt x="848" y="333"/>
                    <a:pt x="873" y="339"/>
                    <a:pt x="896" y="323"/>
                  </a:cubicBezTo>
                  <a:cubicBezTo>
                    <a:pt x="919" y="308"/>
                    <a:pt x="928" y="310"/>
                    <a:pt x="948" y="308"/>
                  </a:cubicBezTo>
                  <a:cubicBezTo>
                    <a:pt x="968" y="305"/>
                    <a:pt x="966" y="292"/>
                    <a:pt x="980" y="278"/>
                  </a:cubicBezTo>
                  <a:cubicBezTo>
                    <a:pt x="993" y="265"/>
                    <a:pt x="1009" y="260"/>
                    <a:pt x="1023" y="260"/>
                  </a:cubicBezTo>
                  <a:cubicBezTo>
                    <a:pt x="1036" y="260"/>
                    <a:pt x="1055" y="246"/>
                    <a:pt x="1068" y="251"/>
                  </a:cubicBezTo>
                  <a:cubicBezTo>
                    <a:pt x="1082" y="255"/>
                    <a:pt x="1102" y="258"/>
                    <a:pt x="1104" y="246"/>
                  </a:cubicBezTo>
                  <a:cubicBezTo>
                    <a:pt x="1107" y="235"/>
                    <a:pt x="1070" y="212"/>
                    <a:pt x="1059" y="19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0"/>
            <p:cNvSpPr/>
            <p:nvPr/>
          </p:nvSpPr>
          <p:spPr>
            <a:xfrm>
              <a:off x="5072145" y="2701741"/>
              <a:ext cx="12682" cy="41269"/>
            </a:xfrm>
            <a:custGeom>
              <a:rect b="b" l="l" r="r" t="t"/>
              <a:pathLst>
                <a:path extrusionOk="0" h="48" w="18">
                  <a:moveTo>
                    <a:pt x="8" y="0"/>
                  </a:moveTo>
                  <a:cubicBezTo>
                    <a:pt x="2" y="3"/>
                    <a:pt x="0" y="23"/>
                    <a:pt x="0" y="26"/>
                  </a:cubicBezTo>
                  <a:cubicBezTo>
                    <a:pt x="0" y="28"/>
                    <a:pt x="4" y="38"/>
                    <a:pt x="13" y="48"/>
                  </a:cubicBezTo>
                  <a:cubicBezTo>
                    <a:pt x="15" y="33"/>
                    <a:pt x="16" y="13"/>
                    <a:pt x="17" y="7"/>
                  </a:cubicBezTo>
                  <a:cubicBezTo>
                    <a:pt x="17" y="6"/>
                    <a:pt x="18" y="3"/>
                    <a:pt x="18" y="0"/>
                  </a:cubicBezTo>
                  <a:cubicBezTo>
                    <a:pt x="13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0"/>
            <p:cNvSpPr/>
            <p:nvPr/>
          </p:nvSpPr>
          <p:spPr>
            <a:xfrm>
              <a:off x="5049500" y="2675948"/>
              <a:ext cx="38045" cy="123806"/>
            </a:xfrm>
            <a:custGeom>
              <a:rect b="b" l="l" r="r" t="t"/>
              <a:pathLst>
                <a:path extrusionOk="0" h="147" w="51">
                  <a:moveTo>
                    <a:pt x="24" y="145"/>
                  </a:moveTo>
                  <a:cubicBezTo>
                    <a:pt x="25" y="146"/>
                    <a:pt x="26" y="147"/>
                    <a:pt x="28" y="147"/>
                  </a:cubicBezTo>
                  <a:cubicBezTo>
                    <a:pt x="30" y="126"/>
                    <a:pt x="35" y="101"/>
                    <a:pt x="39" y="96"/>
                  </a:cubicBezTo>
                  <a:cubicBezTo>
                    <a:pt x="41" y="93"/>
                    <a:pt x="42" y="87"/>
                    <a:pt x="43" y="79"/>
                  </a:cubicBezTo>
                  <a:cubicBezTo>
                    <a:pt x="34" y="69"/>
                    <a:pt x="30" y="59"/>
                    <a:pt x="30" y="57"/>
                  </a:cubicBezTo>
                  <a:cubicBezTo>
                    <a:pt x="30" y="54"/>
                    <a:pt x="32" y="34"/>
                    <a:pt x="38" y="31"/>
                  </a:cubicBezTo>
                  <a:cubicBezTo>
                    <a:pt x="39" y="31"/>
                    <a:pt x="43" y="31"/>
                    <a:pt x="48" y="31"/>
                  </a:cubicBezTo>
                  <a:cubicBezTo>
                    <a:pt x="49" y="25"/>
                    <a:pt x="50" y="16"/>
                    <a:pt x="51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6"/>
                    <a:pt x="29" y="12"/>
                    <a:pt x="28" y="17"/>
                  </a:cubicBezTo>
                  <a:cubicBezTo>
                    <a:pt x="25" y="35"/>
                    <a:pt x="8" y="66"/>
                    <a:pt x="0" y="79"/>
                  </a:cubicBezTo>
                  <a:cubicBezTo>
                    <a:pt x="25" y="141"/>
                    <a:pt x="25" y="141"/>
                    <a:pt x="25" y="141"/>
                  </a:cubicBezTo>
                  <a:lnTo>
                    <a:pt x="24" y="145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0"/>
            <p:cNvSpPr/>
            <p:nvPr/>
          </p:nvSpPr>
          <p:spPr>
            <a:xfrm>
              <a:off x="5070333" y="2674917"/>
              <a:ext cx="109605" cy="137219"/>
            </a:xfrm>
            <a:custGeom>
              <a:rect b="b" l="l" r="r" t="t"/>
              <a:pathLst>
                <a:path extrusionOk="0" h="164" w="148">
                  <a:moveTo>
                    <a:pt x="137" y="0"/>
                  </a:moveTo>
                  <a:cubicBezTo>
                    <a:pt x="115" y="11"/>
                    <a:pt x="96" y="21"/>
                    <a:pt x="92" y="21"/>
                  </a:cubicBezTo>
                  <a:cubicBezTo>
                    <a:pt x="82" y="23"/>
                    <a:pt x="59" y="39"/>
                    <a:pt x="59" y="39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22"/>
                    <a:pt x="20" y="36"/>
                    <a:pt x="19" y="40"/>
                  </a:cubicBezTo>
                  <a:cubicBezTo>
                    <a:pt x="17" y="48"/>
                    <a:pt x="17" y="90"/>
                    <a:pt x="11" y="98"/>
                  </a:cubicBezTo>
                  <a:cubicBezTo>
                    <a:pt x="7" y="103"/>
                    <a:pt x="2" y="128"/>
                    <a:pt x="0" y="149"/>
                  </a:cubicBezTo>
                  <a:cubicBezTo>
                    <a:pt x="11" y="156"/>
                    <a:pt x="24" y="162"/>
                    <a:pt x="31" y="163"/>
                  </a:cubicBezTo>
                  <a:cubicBezTo>
                    <a:pt x="43" y="164"/>
                    <a:pt x="59" y="150"/>
                    <a:pt x="59" y="142"/>
                  </a:cubicBezTo>
                  <a:cubicBezTo>
                    <a:pt x="59" y="134"/>
                    <a:pt x="70" y="132"/>
                    <a:pt x="81" y="132"/>
                  </a:cubicBezTo>
                  <a:cubicBezTo>
                    <a:pt x="92" y="132"/>
                    <a:pt x="93" y="120"/>
                    <a:pt x="102" y="116"/>
                  </a:cubicBezTo>
                  <a:cubicBezTo>
                    <a:pt x="110" y="111"/>
                    <a:pt x="84" y="88"/>
                    <a:pt x="75" y="85"/>
                  </a:cubicBezTo>
                  <a:cubicBezTo>
                    <a:pt x="67" y="82"/>
                    <a:pt x="82" y="64"/>
                    <a:pt x="110" y="63"/>
                  </a:cubicBezTo>
                  <a:cubicBezTo>
                    <a:pt x="138" y="61"/>
                    <a:pt x="131" y="52"/>
                    <a:pt x="146" y="52"/>
                  </a:cubicBezTo>
                  <a:cubicBezTo>
                    <a:pt x="147" y="52"/>
                    <a:pt x="147" y="52"/>
                    <a:pt x="148" y="52"/>
                  </a:cubicBezTo>
                  <a:cubicBezTo>
                    <a:pt x="145" y="40"/>
                    <a:pt x="142" y="25"/>
                    <a:pt x="140" y="17"/>
                  </a:cubicBezTo>
                  <a:cubicBezTo>
                    <a:pt x="138" y="13"/>
                    <a:pt x="138" y="6"/>
                    <a:pt x="137" y="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0"/>
            <p:cNvSpPr/>
            <p:nvPr/>
          </p:nvSpPr>
          <p:spPr>
            <a:xfrm>
              <a:off x="5977972" y="2336514"/>
              <a:ext cx="284429" cy="141346"/>
            </a:xfrm>
            <a:custGeom>
              <a:rect b="b" l="l" r="r" t="t"/>
              <a:pathLst>
                <a:path extrusionOk="0" h="168" w="385">
                  <a:moveTo>
                    <a:pt x="355" y="32"/>
                  </a:moveTo>
                  <a:cubicBezTo>
                    <a:pt x="342" y="17"/>
                    <a:pt x="338" y="27"/>
                    <a:pt x="322" y="23"/>
                  </a:cubicBezTo>
                  <a:cubicBezTo>
                    <a:pt x="306" y="19"/>
                    <a:pt x="244" y="13"/>
                    <a:pt x="232" y="18"/>
                  </a:cubicBezTo>
                  <a:cubicBezTo>
                    <a:pt x="219" y="23"/>
                    <a:pt x="193" y="8"/>
                    <a:pt x="185" y="4"/>
                  </a:cubicBezTo>
                  <a:cubicBezTo>
                    <a:pt x="176" y="0"/>
                    <a:pt x="149" y="4"/>
                    <a:pt x="148" y="19"/>
                  </a:cubicBezTo>
                  <a:cubicBezTo>
                    <a:pt x="147" y="33"/>
                    <a:pt x="136" y="33"/>
                    <a:pt x="117" y="24"/>
                  </a:cubicBezTo>
                  <a:cubicBezTo>
                    <a:pt x="98" y="15"/>
                    <a:pt x="70" y="15"/>
                    <a:pt x="69" y="25"/>
                  </a:cubicBezTo>
                  <a:cubicBezTo>
                    <a:pt x="68" y="35"/>
                    <a:pt x="55" y="46"/>
                    <a:pt x="48" y="49"/>
                  </a:cubicBezTo>
                  <a:cubicBezTo>
                    <a:pt x="45" y="50"/>
                    <a:pt x="41" y="59"/>
                    <a:pt x="37" y="68"/>
                  </a:cubicBezTo>
                  <a:cubicBezTo>
                    <a:pt x="43" y="71"/>
                    <a:pt x="46" y="76"/>
                    <a:pt x="50" y="80"/>
                  </a:cubicBezTo>
                  <a:cubicBezTo>
                    <a:pt x="57" y="88"/>
                    <a:pt x="75" y="87"/>
                    <a:pt x="78" y="79"/>
                  </a:cubicBezTo>
                  <a:cubicBezTo>
                    <a:pt x="80" y="70"/>
                    <a:pt x="110" y="87"/>
                    <a:pt x="126" y="101"/>
                  </a:cubicBezTo>
                  <a:cubicBezTo>
                    <a:pt x="143" y="115"/>
                    <a:pt x="118" y="105"/>
                    <a:pt x="111" y="119"/>
                  </a:cubicBezTo>
                  <a:cubicBezTo>
                    <a:pt x="104" y="133"/>
                    <a:pt x="83" y="119"/>
                    <a:pt x="78" y="125"/>
                  </a:cubicBezTo>
                  <a:cubicBezTo>
                    <a:pt x="72" y="130"/>
                    <a:pt x="36" y="133"/>
                    <a:pt x="26" y="132"/>
                  </a:cubicBezTo>
                  <a:cubicBezTo>
                    <a:pt x="17" y="130"/>
                    <a:pt x="0" y="145"/>
                    <a:pt x="1" y="152"/>
                  </a:cubicBezTo>
                  <a:cubicBezTo>
                    <a:pt x="3" y="159"/>
                    <a:pt x="39" y="148"/>
                    <a:pt x="51" y="157"/>
                  </a:cubicBezTo>
                  <a:cubicBezTo>
                    <a:pt x="64" y="165"/>
                    <a:pt x="76" y="148"/>
                    <a:pt x="83" y="158"/>
                  </a:cubicBezTo>
                  <a:cubicBezTo>
                    <a:pt x="90" y="168"/>
                    <a:pt x="105" y="161"/>
                    <a:pt x="112" y="163"/>
                  </a:cubicBezTo>
                  <a:cubicBezTo>
                    <a:pt x="119" y="166"/>
                    <a:pt x="158" y="161"/>
                    <a:pt x="158" y="161"/>
                  </a:cubicBezTo>
                  <a:cubicBezTo>
                    <a:pt x="162" y="156"/>
                    <a:pt x="164" y="149"/>
                    <a:pt x="164" y="143"/>
                  </a:cubicBezTo>
                  <a:cubicBezTo>
                    <a:pt x="164" y="134"/>
                    <a:pt x="172" y="136"/>
                    <a:pt x="180" y="134"/>
                  </a:cubicBezTo>
                  <a:cubicBezTo>
                    <a:pt x="187" y="132"/>
                    <a:pt x="193" y="121"/>
                    <a:pt x="199" y="121"/>
                  </a:cubicBezTo>
                  <a:cubicBezTo>
                    <a:pt x="205" y="121"/>
                    <a:pt x="214" y="112"/>
                    <a:pt x="220" y="114"/>
                  </a:cubicBezTo>
                  <a:cubicBezTo>
                    <a:pt x="226" y="117"/>
                    <a:pt x="234" y="128"/>
                    <a:pt x="242" y="121"/>
                  </a:cubicBezTo>
                  <a:cubicBezTo>
                    <a:pt x="250" y="115"/>
                    <a:pt x="252" y="121"/>
                    <a:pt x="263" y="107"/>
                  </a:cubicBezTo>
                  <a:cubicBezTo>
                    <a:pt x="274" y="94"/>
                    <a:pt x="281" y="96"/>
                    <a:pt x="295" y="98"/>
                  </a:cubicBezTo>
                  <a:cubicBezTo>
                    <a:pt x="311" y="100"/>
                    <a:pt x="318" y="92"/>
                    <a:pt x="323" y="82"/>
                  </a:cubicBezTo>
                  <a:cubicBezTo>
                    <a:pt x="328" y="73"/>
                    <a:pt x="342" y="73"/>
                    <a:pt x="350" y="67"/>
                  </a:cubicBezTo>
                  <a:cubicBezTo>
                    <a:pt x="359" y="61"/>
                    <a:pt x="376" y="54"/>
                    <a:pt x="382" y="51"/>
                  </a:cubicBezTo>
                  <a:cubicBezTo>
                    <a:pt x="384" y="50"/>
                    <a:pt x="385" y="47"/>
                    <a:pt x="385" y="44"/>
                  </a:cubicBezTo>
                  <a:cubicBezTo>
                    <a:pt x="372" y="34"/>
                    <a:pt x="367" y="45"/>
                    <a:pt x="355" y="3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0"/>
            <p:cNvSpPr/>
            <p:nvPr/>
          </p:nvSpPr>
          <p:spPr>
            <a:xfrm>
              <a:off x="5198960" y="2318974"/>
              <a:ext cx="181165" cy="93886"/>
            </a:xfrm>
            <a:custGeom>
              <a:rect b="b" l="l" r="r" t="t"/>
              <a:pathLst>
                <a:path extrusionOk="0" h="111" w="245">
                  <a:moveTo>
                    <a:pt x="97" y="86"/>
                  </a:moveTo>
                  <a:cubicBezTo>
                    <a:pt x="108" y="80"/>
                    <a:pt x="112" y="93"/>
                    <a:pt x="122" y="105"/>
                  </a:cubicBezTo>
                  <a:cubicBezTo>
                    <a:pt x="122" y="106"/>
                    <a:pt x="123" y="107"/>
                    <a:pt x="123" y="108"/>
                  </a:cubicBezTo>
                  <a:cubicBezTo>
                    <a:pt x="136" y="106"/>
                    <a:pt x="146" y="102"/>
                    <a:pt x="159" y="100"/>
                  </a:cubicBezTo>
                  <a:cubicBezTo>
                    <a:pt x="168" y="99"/>
                    <a:pt x="181" y="101"/>
                    <a:pt x="190" y="104"/>
                  </a:cubicBezTo>
                  <a:cubicBezTo>
                    <a:pt x="188" y="101"/>
                    <a:pt x="187" y="98"/>
                    <a:pt x="188" y="96"/>
                  </a:cubicBezTo>
                  <a:cubicBezTo>
                    <a:pt x="191" y="90"/>
                    <a:pt x="207" y="98"/>
                    <a:pt x="212" y="103"/>
                  </a:cubicBezTo>
                  <a:cubicBezTo>
                    <a:pt x="217" y="108"/>
                    <a:pt x="234" y="111"/>
                    <a:pt x="239" y="105"/>
                  </a:cubicBezTo>
                  <a:cubicBezTo>
                    <a:pt x="245" y="100"/>
                    <a:pt x="231" y="95"/>
                    <a:pt x="228" y="90"/>
                  </a:cubicBezTo>
                  <a:cubicBezTo>
                    <a:pt x="226" y="87"/>
                    <a:pt x="230" y="82"/>
                    <a:pt x="235" y="77"/>
                  </a:cubicBezTo>
                  <a:cubicBezTo>
                    <a:pt x="226" y="72"/>
                    <a:pt x="217" y="65"/>
                    <a:pt x="213" y="66"/>
                  </a:cubicBezTo>
                  <a:cubicBezTo>
                    <a:pt x="209" y="67"/>
                    <a:pt x="209" y="44"/>
                    <a:pt x="202" y="44"/>
                  </a:cubicBezTo>
                  <a:cubicBezTo>
                    <a:pt x="196" y="44"/>
                    <a:pt x="196" y="39"/>
                    <a:pt x="190" y="39"/>
                  </a:cubicBezTo>
                  <a:cubicBezTo>
                    <a:pt x="184" y="39"/>
                    <a:pt x="160" y="39"/>
                    <a:pt x="154" y="44"/>
                  </a:cubicBezTo>
                  <a:cubicBezTo>
                    <a:pt x="148" y="49"/>
                    <a:pt x="140" y="33"/>
                    <a:pt x="132" y="33"/>
                  </a:cubicBezTo>
                  <a:cubicBezTo>
                    <a:pt x="124" y="33"/>
                    <a:pt x="115" y="25"/>
                    <a:pt x="110" y="19"/>
                  </a:cubicBezTo>
                  <a:cubicBezTo>
                    <a:pt x="106" y="13"/>
                    <a:pt x="67" y="22"/>
                    <a:pt x="56" y="14"/>
                  </a:cubicBezTo>
                  <a:cubicBezTo>
                    <a:pt x="45" y="6"/>
                    <a:pt x="25" y="0"/>
                    <a:pt x="14" y="2"/>
                  </a:cubicBezTo>
                  <a:cubicBezTo>
                    <a:pt x="11" y="2"/>
                    <a:pt x="6" y="5"/>
                    <a:pt x="0" y="8"/>
                  </a:cubicBezTo>
                  <a:cubicBezTo>
                    <a:pt x="21" y="20"/>
                    <a:pt x="51" y="17"/>
                    <a:pt x="55" y="38"/>
                  </a:cubicBezTo>
                  <a:cubicBezTo>
                    <a:pt x="59" y="63"/>
                    <a:pt x="73" y="53"/>
                    <a:pt x="68" y="75"/>
                  </a:cubicBezTo>
                  <a:cubicBezTo>
                    <a:pt x="67" y="79"/>
                    <a:pt x="64" y="83"/>
                    <a:pt x="60" y="87"/>
                  </a:cubicBezTo>
                  <a:cubicBezTo>
                    <a:pt x="76" y="88"/>
                    <a:pt x="92" y="88"/>
                    <a:pt x="97" y="8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0"/>
            <p:cNvSpPr/>
            <p:nvPr/>
          </p:nvSpPr>
          <p:spPr>
            <a:xfrm>
              <a:off x="4840253" y="2371592"/>
              <a:ext cx="488241" cy="219756"/>
            </a:xfrm>
            <a:custGeom>
              <a:rect b="b" l="l" r="r" t="t"/>
              <a:pathLst>
                <a:path extrusionOk="0" h="261" w="661">
                  <a:moveTo>
                    <a:pt x="643" y="183"/>
                  </a:moveTo>
                  <a:cubicBezTo>
                    <a:pt x="637" y="181"/>
                    <a:pt x="646" y="151"/>
                    <a:pt x="643" y="145"/>
                  </a:cubicBezTo>
                  <a:cubicBezTo>
                    <a:pt x="640" y="140"/>
                    <a:pt x="633" y="116"/>
                    <a:pt x="641" y="116"/>
                  </a:cubicBezTo>
                  <a:cubicBezTo>
                    <a:pt x="649" y="116"/>
                    <a:pt x="641" y="99"/>
                    <a:pt x="651" y="98"/>
                  </a:cubicBezTo>
                  <a:cubicBezTo>
                    <a:pt x="649" y="92"/>
                    <a:pt x="646" y="87"/>
                    <a:pt x="644" y="85"/>
                  </a:cubicBezTo>
                  <a:cubicBezTo>
                    <a:pt x="639" y="81"/>
                    <a:pt x="623" y="89"/>
                    <a:pt x="617" y="73"/>
                  </a:cubicBezTo>
                  <a:cubicBezTo>
                    <a:pt x="611" y="58"/>
                    <a:pt x="617" y="56"/>
                    <a:pt x="608" y="43"/>
                  </a:cubicBezTo>
                  <a:cubicBezTo>
                    <a:pt x="598" y="31"/>
                    <a:pt x="594" y="18"/>
                    <a:pt x="583" y="24"/>
                  </a:cubicBezTo>
                  <a:cubicBezTo>
                    <a:pt x="578" y="26"/>
                    <a:pt x="562" y="26"/>
                    <a:pt x="546" y="25"/>
                  </a:cubicBezTo>
                  <a:cubicBezTo>
                    <a:pt x="529" y="40"/>
                    <a:pt x="492" y="51"/>
                    <a:pt x="481" y="46"/>
                  </a:cubicBezTo>
                  <a:cubicBezTo>
                    <a:pt x="467" y="41"/>
                    <a:pt x="440" y="48"/>
                    <a:pt x="420" y="48"/>
                  </a:cubicBezTo>
                  <a:cubicBezTo>
                    <a:pt x="399" y="48"/>
                    <a:pt x="394" y="33"/>
                    <a:pt x="378" y="34"/>
                  </a:cubicBezTo>
                  <a:cubicBezTo>
                    <a:pt x="362" y="36"/>
                    <a:pt x="362" y="20"/>
                    <a:pt x="347" y="20"/>
                  </a:cubicBezTo>
                  <a:cubicBezTo>
                    <a:pt x="331" y="20"/>
                    <a:pt x="343" y="13"/>
                    <a:pt x="294" y="6"/>
                  </a:cubicBezTo>
                  <a:cubicBezTo>
                    <a:pt x="245" y="0"/>
                    <a:pt x="203" y="26"/>
                    <a:pt x="188" y="39"/>
                  </a:cubicBezTo>
                  <a:cubicBezTo>
                    <a:pt x="172" y="53"/>
                    <a:pt x="116" y="40"/>
                    <a:pt x="111" y="43"/>
                  </a:cubicBezTo>
                  <a:cubicBezTo>
                    <a:pt x="105" y="47"/>
                    <a:pt x="112" y="63"/>
                    <a:pt x="93" y="70"/>
                  </a:cubicBezTo>
                  <a:cubicBezTo>
                    <a:pt x="74" y="78"/>
                    <a:pt x="33" y="70"/>
                    <a:pt x="19" y="77"/>
                  </a:cubicBezTo>
                  <a:cubicBezTo>
                    <a:pt x="5" y="83"/>
                    <a:pt x="0" y="104"/>
                    <a:pt x="12" y="103"/>
                  </a:cubicBezTo>
                  <a:cubicBezTo>
                    <a:pt x="24" y="102"/>
                    <a:pt x="30" y="107"/>
                    <a:pt x="26" y="112"/>
                  </a:cubicBezTo>
                  <a:cubicBezTo>
                    <a:pt x="23" y="118"/>
                    <a:pt x="36" y="132"/>
                    <a:pt x="30" y="138"/>
                  </a:cubicBezTo>
                  <a:cubicBezTo>
                    <a:pt x="23" y="145"/>
                    <a:pt x="22" y="157"/>
                    <a:pt x="31" y="163"/>
                  </a:cubicBezTo>
                  <a:cubicBezTo>
                    <a:pt x="39" y="169"/>
                    <a:pt x="40" y="181"/>
                    <a:pt x="31" y="182"/>
                  </a:cubicBezTo>
                  <a:cubicBezTo>
                    <a:pt x="21" y="184"/>
                    <a:pt x="48" y="195"/>
                    <a:pt x="48" y="200"/>
                  </a:cubicBezTo>
                  <a:cubicBezTo>
                    <a:pt x="49" y="206"/>
                    <a:pt x="71" y="208"/>
                    <a:pt x="71" y="214"/>
                  </a:cubicBezTo>
                  <a:cubicBezTo>
                    <a:pt x="71" y="221"/>
                    <a:pt x="78" y="223"/>
                    <a:pt x="89" y="220"/>
                  </a:cubicBezTo>
                  <a:cubicBezTo>
                    <a:pt x="100" y="216"/>
                    <a:pt x="104" y="232"/>
                    <a:pt x="111" y="242"/>
                  </a:cubicBezTo>
                  <a:cubicBezTo>
                    <a:pt x="117" y="252"/>
                    <a:pt x="156" y="245"/>
                    <a:pt x="156" y="234"/>
                  </a:cubicBezTo>
                  <a:cubicBezTo>
                    <a:pt x="156" y="222"/>
                    <a:pt x="167" y="219"/>
                    <a:pt x="184" y="221"/>
                  </a:cubicBezTo>
                  <a:cubicBezTo>
                    <a:pt x="202" y="222"/>
                    <a:pt x="224" y="246"/>
                    <a:pt x="232" y="249"/>
                  </a:cubicBezTo>
                  <a:cubicBezTo>
                    <a:pt x="241" y="252"/>
                    <a:pt x="258" y="242"/>
                    <a:pt x="269" y="242"/>
                  </a:cubicBezTo>
                  <a:cubicBezTo>
                    <a:pt x="280" y="242"/>
                    <a:pt x="295" y="225"/>
                    <a:pt x="301" y="222"/>
                  </a:cubicBezTo>
                  <a:cubicBezTo>
                    <a:pt x="308" y="218"/>
                    <a:pt x="319" y="234"/>
                    <a:pt x="329" y="228"/>
                  </a:cubicBezTo>
                  <a:cubicBezTo>
                    <a:pt x="338" y="223"/>
                    <a:pt x="349" y="217"/>
                    <a:pt x="356" y="221"/>
                  </a:cubicBezTo>
                  <a:cubicBezTo>
                    <a:pt x="362" y="225"/>
                    <a:pt x="340" y="241"/>
                    <a:pt x="346" y="249"/>
                  </a:cubicBezTo>
                  <a:cubicBezTo>
                    <a:pt x="349" y="253"/>
                    <a:pt x="348" y="257"/>
                    <a:pt x="347" y="261"/>
                  </a:cubicBezTo>
                  <a:cubicBezTo>
                    <a:pt x="369" y="258"/>
                    <a:pt x="367" y="243"/>
                    <a:pt x="368" y="237"/>
                  </a:cubicBezTo>
                  <a:cubicBezTo>
                    <a:pt x="369" y="230"/>
                    <a:pt x="375" y="223"/>
                    <a:pt x="382" y="228"/>
                  </a:cubicBezTo>
                  <a:cubicBezTo>
                    <a:pt x="389" y="234"/>
                    <a:pt x="398" y="235"/>
                    <a:pt x="414" y="228"/>
                  </a:cubicBezTo>
                  <a:cubicBezTo>
                    <a:pt x="429" y="221"/>
                    <a:pt x="430" y="217"/>
                    <a:pt x="436" y="224"/>
                  </a:cubicBezTo>
                  <a:cubicBezTo>
                    <a:pt x="441" y="231"/>
                    <a:pt x="454" y="226"/>
                    <a:pt x="476" y="226"/>
                  </a:cubicBezTo>
                  <a:cubicBezTo>
                    <a:pt x="498" y="226"/>
                    <a:pt x="503" y="210"/>
                    <a:pt x="523" y="212"/>
                  </a:cubicBezTo>
                  <a:cubicBezTo>
                    <a:pt x="544" y="213"/>
                    <a:pt x="562" y="206"/>
                    <a:pt x="562" y="206"/>
                  </a:cubicBezTo>
                  <a:cubicBezTo>
                    <a:pt x="575" y="210"/>
                    <a:pt x="575" y="210"/>
                    <a:pt x="575" y="210"/>
                  </a:cubicBezTo>
                  <a:cubicBezTo>
                    <a:pt x="581" y="205"/>
                    <a:pt x="581" y="200"/>
                    <a:pt x="591" y="198"/>
                  </a:cubicBezTo>
                  <a:cubicBezTo>
                    <a:pt x="608" y="196"/>
                    <a:pt x="614" y="209"/>
                    <a:pt x="622" y="205"/>
                  </a:cubicBezTo>
                  <a:cubicBezTo>
                    <a:pt x="631" y="200"/>
                    <a:pt x="657" y="229"/>
                    <a:pt x="659" y="210"/>
                  </a:cubicBezTo>
                  <a:cubicBezTo>
                    <a:pt x="661" y="206"/>
                    <a:pt x="648" y="184"/>
                    <a:pt x="643" y="183"/>
                  </a:cubicBezTo>
                  <a:close/>
                  <a:moveTo>
                    <a:pt x="57" y="49"/>
                  </a:moveTo>
                  <a:cubicBezTo>
                    <a:pt x="70" y="44"/>
                    <a:pt x="98" y="50"/>
                    <a:pt x="104" y="44"/>
                  </a:cubicBezTo>
                  <a:cubicBezTo>
                    <a:pt x="111" y="38"/>
                    <a:pt x="87" y="30"/>
                    <a:pt x="78" y="23"/>
                  </a:cubicBezTo>
                  <a:cubicBezTo>
                    <a:pt x="73" y="18"/>
                    <a:pt x="71" y="10"/>
                    <a:pt x="69" y="4"/>
                  </a:cubicBezTo>
                  <a:cubicBezTo>
                    <a:pt x="65" y="7"/>
                    <a:pt x="60" y="9"/>
                    <a:pt x="55" y="7"/>
                  </a:cubicBezTo>
                  <a:cubicBezTo>
                    <a:pt x="46" y="2"/>
                    <a:pt x="23" y="5"/>
                    <a:pt x="19" y="7"/>
                  </a:cubicBezTo>
                  <a:cubicBezTo>
                    <a:pt x="15" y="8"/>
                    <a:pt x="22" y="22"/>
                    <a:pt x="22" y="30"/>
                  </a:cubicBezTo>
                  <a:cubicBezTo>
                    <a:pt x="22" y="39"/>
                    <a:pt x="12" y="41"/>
                    <a:pt x="12" y="47"/>
                  </a:cubicBezTo>
                  <a:cubicBezTo>
                    <a:pt x="12" y="51"/>
                    <a:pt x="8" y="54"/>
                    <a:pt x="4" y="59"/>
                  </a:cubicBezTo>
                  <a:cubicBezTo>
                    <a:pt x="11" y="64"/>
                    <a:pt x="17" y="69"/>
                    <a:pt x="24" y="69"/>
                  </a:cubicBezTo>
                  <a:cubicBezTo>
                    <a:pt x="39" y="69"/>
                    <a:pt x="45" y="53"/>
                    <a:pt x="57" y="4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0"/>
            <p:cNvSpPr/>
            <p:nvPr/>
          </p:nvSpPr>
          <p:spPr>
            <a:xfrm>
              <a:off x="6203524" y="2593411"/>
              <a:ext cx="61596" cy="66030"/>
            </a:xfrm>
            <a:custGeom>
              <a:rect b="b" l="l" r="r" t="t"/>
              <a:pathLst>
                <a:path extrusionOk="0" h="78" w="84">
                  <a:moveTo>
                    <a:pt x="40" y="1"/>
                  </a:moveTo>
                  <a:cubicBezTo>
                    <a:pt x="27" y="0"/>
                    <a:pt x="3" y="13"/>
                    <a:pt x="0" y="24"/>
                  </a:cubicBezTo>
                  <a:cubicBezTo>
                    <a:pt x="3" y="27"/>
                    <a:pt x="5" y="30"/>
                    <a:pt x="6" y="34"/>
                  </a:cubicBezTo>
                  <a:cubicBezTo>
                    <a:pt x="9" y="44"/>
                    <a:pt x="17" y="52"/>
                    <a:pt x="27" y="57"/>
                  </a:cubicBezTo>
                  <a:cubicBezTo>
                    <a:pt x="33" y="61"/>
                    <a:pt x="32" y="70"/>
                    <a:pt x="30" y="78"/>
                  </a:cubicBezTo>
                  <a:cubicBezTo>
                    <a:pt x="36" y="78"/>
                    <a:pt x="42" y="78"/>
                    <a:pt x="45" y="77"/>
                  </a:cubicBezTo>
                  <a:cubicBezTo>
                    <a:pt x="56" y="74"/>
                    <a:pt x="77" y="43"/>
                    <a:pt x="80" y="35"/>
                  </a:cubicBezTo>
                  <a:cubicBezTo>
                    <a:pt x="84" y="26"/>
                    <a:pt x="53" y="2"/>
                    <a:pt x="40" y="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0"/>
            <p:cNvSpPr/>
            <p:nvPr/>
          </p:nvSpPr>
          <p:spPr>
            <a:xfrm>
              <a:off x="7376570" y="2347862"/>
              <a:ext cx="179353" cy="192931"/>
            </a:xfrm>
            <a:custGeom>
              <a:rect b="b" l="l" r="r" t="t"/>
              <a:pathLst>
                <a:path extrusionOk="0" h="229" w="242">
                  <a:moveTo>
                    <a:pt x="232" y="11"/>
                  </a:moveTo>
                  <a:cubicBezTo>
                    <a:pt x="219" y="16"/>
                    <a:pt x="214" y="0"/>
                    <a:pt x="203" y="0"/>
                  </a:cubicBezTo>
                  <a:cubicBezTo>
                    <a:pt x="192" y="0"/>
                    <a:pt x="194" y="27"/>
                    <a:pt x="182" y="27"/>
                  </a:cubicBezTo>
                  <a:cubicBezTo>
                    <a:pt x="171" y="27"/>
                    <a:pt x="173" y="43"/>
                    <a:pt x="158" y="45"/>
                  </a:cubicBezTo>
                  <a:cubicBezTo>
                    <a:pt x="142" y="47"/>
                    <a:pt x="137" y="47"/>
                    <a:pt x="144" y="59"/>
                  </a:cubicBezTo>
                  <a:cubicBezTo>
                    <a:pt x="151" y="70"/>
                    <a:pt x="135" y="66"/>
                    <a:pt x="121" y="66"/>
                  </a:cubicBezTo>
                  <a:cubicBezTo>
                    <a:pt x="108" y="66"/>
                    <a:pt x="108" y="57"/>
                    <a:pt x="99" y="57"/>
                  </a:cubicBezTo>
                  <a:cubicBezTo>
                    <a:pt x="90" y="57"/>
                    <a:pt x="83" y="72"/>
                    <a:pt x="76" y="81"/>
                  </a:cubicBezTo>
                  <a:cubicBezTo>
                    <a:pt x="69" y="90"/>
                    <a:pt x="24" y="111"/>
                    <a:pt x="10" y="118"/>
                  </a:cubicBezTo>
                  <a:cubicBezTo>
                    <a:pt x="6" y="120"/>
                    <a:pt x="3" y="126"/>
                    <a:pt x="0" y="133"/>
                  </a:cubicBezTo>
                  <a:cubicBezTo>
                    <a:pt x="17" y="134"/>
                    <a:pt x="33" y="144"/>
                    <a:pt x="41" y="153"/>
                  </a:cubicBezTo>
                  <a:cubicBezTo>
                    <a:pt x="50" y="165"/>
                    <a:pt x="29" y="179"/>
                    <a:pt x="20" y="191"/>
                  </a:cubicBezTo>
                  <a:cubicBezTo>
                    <a:pt x="10" y="202"/>
                    <a:pt x="26" y="203"/>
                    <a:pt x="26" y="212"/>
                  </a:cubicBezTo>
                  <a:cubicBezTo>
                    <a:pt x="27" y="222"/>
                    <a:pt x="39" y="229"/>
                    <a:pt x="44" y="221"/>
                  </a:cubicBezTo>
                  <a:cubicBezTo>
                    <a:pt x="48" y="213"/>
                    <a:pt x="56" y="216"/>
                    <a:pt x="71" y="216"/>
                  </a:cubicBezTo>
                  <a:cubicBezTo>
                    <a:pt x="75" y="216"/>
                    <a:pt x="77" y="218"/>
                    <a:pt x="79" y="221"/>
                  </a:cubicBezTo>
                  <a:cubicBezTo>
                    <a:pt x="87" y="214"/>
                    <a:pt x="97" y="208"/>
                    <a:pt x="100" y="205"/>
                  </a:cubicBezTo>
                  <a:cubicBezTo>
                    <a:pt x="105" y="199"/>
                    <a:pt x="119" y="198"/>
                    <a:pt x="132" y="198"/>
                  </a:cubicBezTo>
                  <a:cubicBezTo>
                    <a:pt x="139" y="198"/>
                    <a:pt x="145" y="196"/>
                    <a:pt x="150" y="191"/>
                  </a:cubicBezTo>
                  <a:cubicBezTo>
                    <a:pt x="137" y="177"/>
                    <a:pt x="124" y="165"/>
                    <a:pt x="119" y="162"/>
                  </a:cubicBezTo>
                  <a:cubicBezTo>
                    <a:pt x="107" y="155"/>
                    <a:pt x="114" y="134"/>
                    <a:pt x="129" y="131"/>
                  </a:cubicBezTo>
                  <a:cubicBezTo>
                    <a:pt x="144" y="127"/>
                    <a:pt x="179" y="99"/>
                    <a:pt x="190" y="93"/>
                  </a:cubicBezTo>
                  <a:cubicBezTo>
                    <a:pt x="201" y="87"/>
                    <a:pt x="194" y="67"/>
                    <a:pt x="203" y="51"/>
                  </a:cubicBezTo>
                  <a:cubicBezTo>
                    <a:pt x="207" y="42"/>
                    <a:pt x="225" y="26"/>
                    <a:pt x="242" y="13"/>
                  </a:cubicBezTo>
                  <a:cubicBezTo>
                    <a:pt x="238" y="11"/>
                    <a:pt x="235" y="10"/>
                    <a:pt x="232" y="1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0"/>
            <p:cNvSpPr/>
            <p:nvPr/>
          </p:nvSpPr>
          <p:spPr>
            <a:xfrm>
              <a:off x="6257874" y="2780152"/>
              <a:ext cx="199282" cy="131028"/>
            </a:xfrm>
            <a:custGeom>
              <a:rect b="b" l="l" r="r" t="t"/>
              <a:pathLst>
                <a:path extrusionOk="0" h="156" w="269">
                  <a:moveTo>
                    <a:pt x="265" y="99"/>
                  </a:moveTo>
                  <a:cubicBezTo>
                    <a:pt x="263" y="99"/>
                    <a:pt x="260" y="99"/>
                    <a:pt x="257" y="99"/>
                  </a:cubicBezTo>
                  <a:cubicBezTo>
                    <a:pt x="237" y="100"/>
                    <a:pt x="224" y="90"/>
                    <a:pt x="211" y="91"/>
                  </a:cubicBezTo>
                  <a:cubicBezTo>
                    <a:pt x="198" y="91"/>
                    <a:pt x="159" y="76"/>
                    <a:pt x="143" y="63"/>
                  </a:cubicBezTo>
                  <a:cubicBezTo>
                    <a:pt x="127" y="50"/>
                    <a:pt x="82" y="22"/>
                    <a:pt x="71" y="11"/>
                  </a:cubicBezTo>
                  <a:cubicBezTo>
                    <a:pt x="60" y="0"/>
                    <a:pt x="45" y="0"/>
                    <a:pt x="43" y="6"/>
                  </a:cubicBezTo>
                  <a:cubicBezTo>
                    <a:pt x="42" y="11"/>
                    <a:pt x="34" y="11"/>
                    <a:pt x="22" y="12"/>
                  </a:cubicBezTo>
                  <a:cubicBezTo>
                    <a:pt x="18" y="18"/>
                    <a:pt x="6" y="25"/>
                    <a:pt x="6" y="32"/>
                  </a:cubicBezTo>
                  <a:cubicBezTo>
                    <a:pt x="6" y="41"/>
                    <a:pt x="0" y="52"/>
                    <a:pt x="0" y="59"/>
                  </a:cubicBezTo>
                  <a:cubicBezTo>
                    <a:pt x="0" y="66"/>
                    <a:pt x="14" y="67"/>
                    <a:pt x="18" y="73"/>
                  </a:cubicBezTo>
                  <a:cubicBezTo>
                    <a:pt x="22" y="78"/>
                    <a:pt x="44" y="81"/>
                    <a:pt x="46" y="86"/>
                  </a:cubicBezTo>
                  <a:cubicBezTo>
                    <a:pt x="47" y="92"/>
                    <a:pt x="63" y="99"/>
                    <a:pt x="72" y="100"/>
                  </a:cubicBezTo>
                  <a:cubicBezTo>
                    <a:pt x="82" y="102"/>
                    <a:pt x="96" y="113"/>
                    <a:pt x="101" y="117"/>
                  </a:cubicBezTo>
                  <a:cubicBezTo>
                    <a:pt x="107" y="121"/>
                    <a:pt x="128" y="111"/>
                    <a:pt x="135" y="111"/>
                  </a:cubicBezTo>
                  <a:cubicBezTo>
                    <a:pt x="142" y="111"/>
                    <a:pt x="153" y="124"/>
                    <a:pt x="154" y="131"/>
                  </a:cubicBezTo>
                  <a:cubicBezTo>
                    <a:pt x="156" y="138"/>
                    <a:pt x="192" y="142"/>
                    <a:pt x="200" y="149"/>
                  </a:cubicBezTo>
                  <a:cubicBezTo>
                    <a:pt x="208" y="156"/>
                    <a:pt x="253" y="152"/>
                    <a:pt x="261" y="143"/>
                  </a:cubicBezTo>
                  <a:cubicBezTo>
                    <a:pt x="269" y="135"/>
                    <a:pt x="263" y="120"/>
                    <a:pt x="263" y="107"/>
                  </a:cubicBezTo>
                  <a:cubicBezTo>
                    <a:pt x="263" y="103"/>
                    <a:pt x="264" y="101"/>
                    <a:pt x="265" y="99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0"/>
            <p:cNvSpPr/>
            <p:nvPr/>
          </p:nvSpPr>
          <p:spPr>
            <a:xfrm>
              <a:off x="6547738" y="2838959"/>
              <a:ext cx="221928" cy="560223"/>
            </a:xfrm>
            <a:custGeom>
              <a:rect b="b" l="l" r="r" t="t"/>
              <a:pathLst>
                <a:path extrusionOk="0" h="665" w="300">
                  <a:moveTo>
                    <a:pt x="243" y="604"/>
                  </a:moveTo>
                  <a:cubicBezTo>
                    <a:pt x="243" y="590"/>
                    <a:pt x="232" y="589"/>
                    <a:pt x="232" y="578"/>
                  </a:cubicBezTo>
                  <a:cubicBezTo>
                    <a:pt x="232" y="567"/>
                    <a:pt x="232" y="547"/>
                    <a:pt x="218" y="535"/>
                  </a:cubicBezTo>
                  <a:cubicBezTo>
                    <a:pt x="204" y="522"/>
                    <a:pt x="197" y="504"/>
                    <a:pt x="205" y="497"/>
                  </a:cubicBezTo>
                  <a:cubicBezTo>
                    <a:pt x="214" y="490"/>
                    <a:pt x="207" y="471"/>
                    <a:pt x="211" y="472"/>
                  </a:cubicBezTo>
                  <a:cubicBezTo>
                    <a:pt x="215" y="474"/>
                    <a:pt x="221" y="460"/>
                    <a:pt x="212" y="456"/>
                  </a:cubicBezTo>
                  <a:cubicBezTo>
                    <a:pt x="204" y="452"/>
                    <a:pt x="212" y="435"/>
                    <a:pt x="205" y="432"/>
                  </a:cubicBezTo>
                  <a:cubicBezTo>
                    <a:pt x="198" y="429"/>
                    <a:pt x="179" y="407"/>
                    <a:pt x="179" y="400"/>
                  </a:cubicBezTo>
                  <a:cubicBezTo>
                    <a:pt x="179" y="393"/>
                    <a:pt x="184" y="354"/>
                    <a:pt x="186" y="345"/>
                  </a:cubicBezTo>
                  <a:cubicBezTo>
                    <a:pt x="187" y="335"/>
                    <a:pt x="201" y="333"/>
                    <a:pt x="205" y="333"/>
                  </a:cubicBezTo>
                  <a:cubicBezTo>
                    <a:pt x="209" y="333"/>
                    <a:pt x="226" y="335"/>
                    <a:pt x="232" y="325"/>
                  </a:cubicBezTo>
                  <a:cubicBezTo>
                    <a:pt x="237" y="315"/>
                    <a:pt x="261" y="314"/>
                    <a:pt x="264" y="307"/>
                  </a:cubicBezTo>
                  <a:cubicBezTo>
                    <a:pt x="266" y="300"/>
                    <a:pt x="282" y="300"/>
                    <a:pt x="282" y="292"/>
                  </a:cubicBezTo>
                  <a:cubicBezTo>
                    <a:pt x="282" y="283"/>
                    <a:pt x="300" y="263"/>
                    <a:pt x="300" y="263"/>
                  </a:cubicBezTo>
                  <a:cubicBezTo>
                    <a:pt x="300" y="263"/>
                    <a:pt x="300" y="263"/>
                    <a:pt x="300" y="263"/>
                  </a:cubicBezTo>
                  <a:cubicBezTo>
                    <a:pt x="298" y="259"/>
                    <a:pt x="294" y="262"/>
                    <a:pt x="285" y="266"/>
                  </a:cubicBezTo>
                  <a:cubicBezTo>
                    <a:pt x="269" y="272"/>
                    <a:pt x="261" y="264"/>
                    <a:pt x="263" y="254"/>
                  </a:cubicBezTo>
                  <a:cubicBezTo>
                    <a:pt x="264" y="245"/>
                    <a:pt x="252" y="245"/>
                    <a:pt x="243" y="245"/>
                  </a:cubicBezTo>
                  <a:cubicBezTo>
                    <a:pt x="235" y="245"/>
                    <a:pt x="240" y="231"/>
                    <a:pt x="243" y="222"/>
                  </a:cubicBezTo>
                  <a:cubicBezTo>
                    <a:pt x="246" y="212"/>
                    <a:pt x="240" y="207"/>
                    <a:pt x="230" y="206"/>
                  </a:cubicBezTo>
                  <a:cubicBezTo>
                    <a:pt x="220" y="205"/>
                    <a:pt x="215" y="183"/>
                    <a:pt x="219" y="177"/>
                  </a:cubicBezTo>
                  <a:cubicBezTo>
                    <a:pt x="223" y="171"/>
                    <a:pt x="198" y="165"/>
                    <a:pt x="187" y="171"/>
                  </a:cubicBezTo>
                  <a:cubicBezTo>
                    <a:pt x="176" y="176"/>
                    <a:pt x="184" y="161"/>
                    <a:pt x="181" y="154"/>
                  </a:cubicBezTo>
                  <a:cubicBezTo>
                    <a:pt x="178" y="146"/>
                    <a:pt x="195" y="119"/>
                    <a:pt x="210" y="105"/>
                  </a:cubicBezTo>
                  <a:cubicBezTo>
                    <a:pt x="224" y="90"/>
                    <a:pt x="218" y="70"/>
                    <a:pt x="218" y="53"/>
                  </a:cubicBezTo>
                  <a:cubicBezTo>
                    <a:pt x="218" y="36"/>
                    <a:pt x="211" y="36"/>
                    <a:pt x="204" y="36"/>
                  </a:cubicBezTo>
                  <a:cubicBezTo>
                    <a:pt x="197" y="36"/>
                    <a:pt x="196" y="26"/>
                    <a:pt x="196" y="16"/>
                  </a:cubicBezTo>
                  <a:cubicBezTo>
                    <a:pt x="196" y="7"/>
                    <a:pt x="182" y="0"/>
                    <a:pt x="173" y="6"/>
                  </a:cubicBezTo>
                  <a:cubicBezTo>
                    <a:pt x="172" y="7"/>
                    <a:pt x="170" y="8"/>
                    <a:pt x="167" y="10"/>
                  </a:cubicBez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5" y="24"/>
                    <a:pt x="159" y="27"/>
                  </a:cubicBezTo>
                  <a:cubicBezTo>
                    <a:pt x="154" y="29"/>
                    <a:pt x="154" y="38"/>
                    <a:pt x="162" y="50"/>
                  </a:cubicBezTo>
                  <a:cubicBezTo>
                    <a:pt x="170" y="63"/>
                    <a:pt x="150" y="57"/>
                    <a:pt x="147" y="50"/>
                  </a:cubicBezTo>
                  <a:cubicBezTo>
                    <a:pt x="144" y="43"/>
                    <a:pt x="127" y="54"/>
                    <a:pt x="118" y="63"/>
                  </a:cubicBezTo>
                  <a:cubicBezTo>
                    <a:pt x="108" y="71"/>
                    <a:pt x="94" y="75"/>
                    <a:pt x="94" y="90"/>
                  </a:cubicBezTo>
                  <a:cubicBezTo>
                    <a:pt x="94" y="106"/>
                    <a:pt x="82" y="121"/>
                    <a:pt x="84" y="133"/>
                  </a:cubicBezTo>
                  <a:cubicBezTo>
                    <a:pt x="87" y="146"/>
                    <a:pt x="71" y="170"/>
                    <a:pt x="72" y="177"/>
                  </a:cubicBezTo>
                  <a:cubicBezTo>
                    <a:pt x="73" y="183"/>
                    <a:pt x="48" y="175"/>
                    <a:pt x="44" y="175"/>
                  </a:cubicBezTo>
                  <a:cubicBezTo>
                    <a:pt x="40" y="175"/>
                    <a:pt x="43" y="202"/>
                    <a:pt x="37" y="210"/>
                  </a:cubicBezTo>
                  <a:cubicBezTo>
                    <a:pt x="32" y="218"/>
                    <a:pt x="36" y="247"/>
                    <a:pt x="27" y="247"/>
                  </a:cubicBezTo>
                  <a:cubicBezTo>
                    <a:pt x="19" y="247"/>
                    <a:pt x="12" y="274"/>
                    <a:pt x="12" y="274"/>
                  </a:cubicBezTo>
                  <a:cubicBezTo>
                    <a:pt x="12" y="274"/>
                    <a:pt x="5" y="278"/>
                    <a:pt x="0" y="284"/>
                  </a:cubicBezTo>
                  <a:cubicBezTo>
                    <a:pt x="6" y="298"/>
                    <a:pt x="19" y="313"/>
                    <a:pt x="33" y="319"/>
                  </a:cubicBezTo>
                  <a:cubicBezTo>
                    <a:pt x="53" y="327"/>
                    <a:pt x="66" y="368"/>
                    <a:pt x="73" y="390"/>
                  </a:cubicBezTo>
                  <a:cubicBezTo>
                    <a:pt x="79" y="412"/>
                    <a:pt x="75" y="434"/>
                    <a:pt x="67" y="447"/>
                  </a:cubicBezTo>
                  <a:cubicBezTo>
                    <a:pt x="60" y="459"/>
                    <a:pt x="70" y="460"/>
                    <a:pt x="82" y="466"/>
                  </a:cubicBezTo>
                  <a:cubicBezTo>
                    <a:pt x="94" y="472"/>
                    <a:pt x="107" y="474"/>
                    <a:pt x="116" y="462"/>
                  </a:cubicBezTo>
                  <a:cubicBezTo>
                    <a:pt x="125" y="449"/>
                    <a:pt x="143" y="440"/>
                    <a:pt x="146" y="426"/>
                  </a:cubicBezTo>
                  <a:cubicBezTo>
                    <a:pt x="149" y="412"/>
                    <a:pt x="157" y="433"/>
                    <a:pt x="164" y="440"/>
                  </a:cubicBezTo>
                  <a:cubicBezTo>
                    <a:pt x="171" y="448"/>
                    <a:pt x="177" y="462"/>
                    <a:pt x="178" y="479"/>
                  </a:cubicBezTo>
                  <a:cubicBezTo>
                    <a:pt x="180" y="497"/>
                    <a:pt x="181" y="541"/>
                    <a:pt x="196" y="555"/>
                  </a:cubicBezTo>
                  <a:cubicBezTo>
                    <a:pt x="211" y="569"/>
                    <a:pt x="214" y="600"/>
                    <a:pt x="210" y="611"/>
                  </a:cubicBezTo>
                  <a:cubicBezTo>
                    <a:pt x="206" y="622"/>
                    <a:pt x="218" y="641"/>
                    <a:pt x="215" y="653"/>
                  </a:cubicBezTo>
                  <a:cubicBezTo>
                    <a:pt x="214" y="655"/>
                    <a:pt x="213" y="658"/>
                    <a:pt x="213" y="662"/>
                  </a:cubicBezTo>
                  <a:cubicBezTo>
                    <a:pt x="226" y="665"/>
                    <a:pt x="243" y="604"/>
                    <a:pt x="243" y="60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0"/>
            <p:cNvSpPr/>
            <p:nvPr/>
          </p:nvSpPr>
          <p:spPr>
            <a:xfrm>
              <a:off x="6472554" y="2848245"/>
              <a:ext cx="77901" cy="54681"/>
            </a:xfrm>
            <a:custGeom>
              <a:rect b="b" l="l" r="r" t="t"/>
              <a:pathLst>
                <a:path extrusionOk="0" h="64" w="106">
                  <a:moveTo>
                    <a:pt x="102" y="21"/>
                  </a:moveTo>
                  <a:cubicBezTo>
                    <a:pt x="81" y="2"/>
                    <a:pt x="75" y="17"/>
                    <a:pt x="61" y="10"/>
                  </a:cubicBezTo>
                  <a:cubicBezTo>
                    <a:pt x="46" y="2"/>
                    <a:pt x="39" y="0"/>
                    <a:pt x="32" y="5"/>
                  </a:cubicBezTo>
                  <a:cubicBezTo>
                    <a:pt x="25" y="11"/>
                    <a:pt x="14" y="10"/>
                    <a:pt x="7" y="27"/>
                  </a:cubicBezTo>
                  <a:cubicBezTo>
                    <a:pt x="5" y="33"/>
                    <a:pt x="2" y="38"/>
                    <a:pt x="0" y="42"/>
                  </a:cubicBezTo>
                  <a:cubicBezTo>
                    <a:pt x="2" y="47"/>
                    <a:pt x="6" y="51"/>
                    <a:pt x="9" y="50"/>
                  </a:cubicBezTo>
                  <a:cubicBezTo>
                    <a:pt x="14" y="49"/>
                    <a:pt x="21" y="59"/>
                    <a:pt x="32" y="56"/>
                  </a:cubicBezTo>
                  <a:cubicBezTo>
                    <a:pt x="43" y="53"/>
                    <a:pt x="50" y="63"/>
                    <a:pt x="66" y="59"/>
                  </a:cubicBezTo>
                  <a:cubicBezTo>
                    <a:pt x="81" y="54"/>
                    <a:pt x="95" y="64"/>
                    <a:pt x="100" y="54"/>
                  </a:cubicBezTo>
                  <a:cubicBezTo>
                    <a:pt x="106" y="45"/>
                    <a:pt x="96" y="24"/>
                    <a:pt x="96" y="24"/>
                  </a:cubicBezTo>
                  <a:cubicBezTo>
                    <a:pt x="96" y="24"/>
                    <a:pt x="99" y="23"/>
                    <a:pt x="102" y="2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0"/>
            <p:cNvSpPr/>
            <p:nvPr/>
          </p:nvSpPr>
          <p:spPr>
            <a:xfrm>
              <a:off x="6797747" y="3004034"/>
              <a:ext cx="192036" cy="456018"/>
            </a:xfrm>
            <a:custGeom>
              <a:rect b="b" l="l" r="r" t="t"/>
              <a:pathLst>
                <a:path extrusionOk="0" h="541" w="259">
                  <a:moveTo>
                    <a:pt x="191" y="67"/>
                  </a:moveTo>
                  <a:cubicBezTo>
                    <a:pt x="181" y="65"/>
                    <a:pt x="156" y="47"/>
                    <a:pt x="156" y="40"/>
                  </a:cubicBezTo>
                  <a:cubicBezTo>
                    <a:pt x="156" y="33"/>
                    <a:pt x="169" y="22"/>
                    <a:pt x="147" y="19"/>
                  </a:cubicBezTo>
                  <a:cubicBezTo>
                    <a:pt x="125" y="17"/>
                    <a:pt x="122" y="8"/>
                    <a:pt x="118" y="4"/>
                  </a:cubicBezTo>
                  <a:cubicBezTo>
                    <a:pt x="113" y="0"/>
                    <a:pt x="95" y="12"/>
                    <a:pt x="90" y="22"/>
                  </a:cubicBezTo>
                  <a:cubicBezTo>
                    <a:pt x="84" y="32"/>
                    <a:pt x="79" y="19"/>
                    <a:pt x="66" y="26"/>
                  </a:cubicBezTo>
                  <a:cubicBezTo>
                    <a:pt x="54" y="33"/>
                    <a:pt x="41" y="17"/>
                    <a:pt x="36" y="26"/>
                  </a:cubicBezTo>
                  <a:cubicBezTo>
                    <a:pt x="30" y="36"/>
                    <a:pt x="16" y="21"/>
                    <a:pt x="9" y="29"/>
                  </a:cubicBezTo>
                  <a:cubicBezTo>
                    <a:pt x="7" y="32"/>
                    <a:pt x="3" y="35"/>
                    <a:pt x="0" y="37"/>
                  </a:cubicBezTo>
                  <a:cubicBezTo>
                    <a:pt x="6" y="43"/>
                    <a:pt x="12" y="50"/>
                    <a:pt x="12" y="55"/>
                  </a:cubicBezTo>
                  <a:cubicBezTo>
                    <a:pt x="12" y="64"/>
                    <a:pt x="30" y="71"/>
                    <a:pt x="30" y="82"/>
                  </a:cubicBezTo>
                  <a:cubicBezTo>
                    <a:pt x="30" y="93"/>
                    <a:pt x="52" y="102"/>
                    <a:pt x="59" y="97"/>
                  </a:cubicBezTo>
                  <a:cubicBezTo>
                    <a:pt x="66" y="93"/>
                    <a:pt x="81" y="89"/>
                    <a:pt x="84" y="104"/>
                  </a:cubicBezTo>
                  <a:cubicBezTo>
                    <a:pt x="86" y="120"/>
                    <a:pt x="95" y="120"/>
                    <a:pt x="95" y="131"/>
                  </a:cubicBezTo>
                  <a:cubicBezTo>
                    <a:pt x="95" y="142"/>
                    <a:pt x="73" y="135"/>
                    <a:pt x="68" y="147"/>
                  </a:cubicBezTo>
                  <a:cubicBezTo>
                    <a:pt x="64" y="158"/>
                    <a:pt x="106" y="171"/>
                    <a:pt x="106" y="180"/>
                  </a:cubicBezTo>
                  <a:cubicBezTo>
                    <a:pt x="106" y="189"/>
                    <a:pt x="119" y="200"/>
                    <a:pt x="124" y="211"/>
                  </a:cubicBezTo>
                  <a:cubicBezTo>
                    <a:pt x="128" y="222"/>
                    <a:pt x="148" y="236"/>
                    <a:pt x="153" y="249"/>
                  </a:cubicBezTo>
                  <a:cubicBezTo>
                    <a:pt x="157" y="262"/>
                    <a:pt x="175" y="269"/>
                    <a:pt x="182" y="276"/>
                  </a:cubicBezTo>
                  <a:cubicBezTo>
                    <a:pt x="188" y="282"/>
                    <a:pt x="191" y="298"/>
                    <a:pt x="188" y="311"/>
                  </a:cubicBezTo>
                  <a:cubicBezTo>
                    <a:pt x="186" y="325"/>
                    <a:pt x="186" y="349"/>
                    <a:pt x="200" y="369"/>
                  </a:cubicBezTo>
                  <a:cubicBezTo>
                    <a:pt x="213" y="389"/>
                    <a:pt x="184" y="398"/>
                    <a:pt x="175" y="409"/>
                  </a:cubicBezTo>
                  <a:cubicBezTo>
                    <a:pt x="166" y="421"/>
                    <a:pt x="171" y="436"/>
                    <a:pt x="144" y="429"/>
                  </a:cubicBezTo>
                  <a:cubicBezTo>
                    <a:pt x="117" y="423"/>
                    <a:pt x="148" y="452"/>
                    <a:pt x="144" y="461"/>
                  </a:cubicBezTo>
                  <a:cubicBezTo>
                    <a:pt x="139" y="470"/>
                    <a:pt x="104" y="452"/>
                    <a:pt x="104" y="461"/>
                  </a:cubicBezTo>
                  <a:cubicBezTo>
                    <a:pt x="104" y="466"/>
                    <a:pt x="92" y="473"/>
                    <a:pt x="82" y="478"/>
                  </a:cubicBezTo>
                  <a:cubicBezTo>
                    <a:pt x="86" y="483"/>
                    <a:pt x="91" y="485"/>
                    <a:pt x="98" y="489"/>
                  </a:cubicBezTo>
                  <a:cubicBezTo>
                    <a:pt x="106" y="495"/>
                    <a:pt x="87" y="503"/>
                    <a:pt x="88" y="520"/>
                  </a:cubicBezTo>
                  <a:cubicBezTo>
                    <a:pt x="88" y="537"/>
                    <a:pt x="101" y="541"/>
                    <a:pt x="105" y="534"/>
                  </a:cubicBezTo>
                  <a:cubicBezTo>
                    <a:pt x="110" y="527"/>
                    <a:pt x="129" y="512"/>
                    <a:pt x="137" y="510"/>
                  </a:cubicBezTo>
                  <a:cubicBezTo>
                    <a:pt x="145" y="507"/>
                    <a:pt x="137" y="496"/>
                    <a:pt x="145" y="496"/>
                  </a:cubicBezTo>
                  <a:cubicBezTo>
                    <a:pt x="154" y="497"/>
                    <a:pt x="151" y="484"/>
                    <a:pt x="155" y="477"/>
                  </a:cubicBezTo>
                  <a:cubicBezTo>
                    <a:pt x="159" y="471"/>
                    <a:pt x="164" y="473"/>
                    <a:pt x="177" y="474"/>
                  </a:cubicBezTo>
                  <a:cubicBezTo>
                    <a:pt x="189" y="474"/>
                    <a:pt x="207" y="462"/>
                    <a:pt x="225" y="451"/>
                  </a:cubicBezTo>
                  <a:cubicBezTo>
                    <a:pt x="242" y="440"/>
                    <a:pt x="245" y="437"/>
                    <a:pt x="252" y="404"/>
                  </a:cubicBezTo>
                  <a:cubicBezTo>
                    <a:pt x="259" y="371"/>
                    <a:pt x="244" y="332"/>
                    <a:pt x="244" y="322"/>
                  </a:cubicBezTo>
                  <a:cubicBezTo>
                    <a:pt x="243" y="313"/>
                    <a:pt x="219" y="267"/>
                    <a:pt x="210" y="267"/>
                  </a:cubicBezTo>
                  <a:cubicBezTo>
                    <a:pt x="202" y="268"/>
                    <a:pt x="161" y="226"/>
                    <a:pt x="154" y="220"/>
                  </a:cubicBezTo>
                  <a:cubicBezTo>
                    <a:pt x="147" y="213"/>
                    <a:pt x="149" y="201"/>
                    <a:pt x="138" y="192"/>
                  </a:cubicBezTo>
                  <a:cubicBezTo>
                    <a:pt x="128" y="184"/>
                    <a:pt x="127" y="161"/>
                    <a:pt x="129" y="145"/>
                  </a:cubicBezTo>
                  <a:cubicBezTo>
                    <a:pt x="132" y="129"/>
                    <a:pt x="155" y="125"/>
                    <a:pt x="154" y="114"/>
                  </a:cubicBezTo>
                  <a:cubicBezTo>
                    <a:pt x="154" y="103"/>
                    <a:pt x="156" y="94"/>
                    <a:pt x="168" y="93"/>
                  </a:cubicBezTo>
                  <a:cubicBezTo>
                    <a:pt x="179" y="93"/>
                    <a:pt x="190" y="83"/>
                    <a:pt x="195" y="75"/>
                  </a:cubicBezTo>
                  <a:cubicBezTo>
                    <a:pt x="196" y="74"/>
                    <a:pt x="197" y="73"/>
                    <a:pt x="198" y="72"/>
                  </a:cubicBezTo>
                  <a:cubicBezTo>
                    <a:pt x="195" y="69"/>
                    <a:pt x="193" y="67"/>
                    <a:pt x="191" y="67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0"/>
            <p:cNvSpPr/>
            <p:nvPr/>
          </p:nvSpPr>
          <p:spPr>
            <a:xfrm>
              <a:off x="6797747" y="3278470"/>
              <a:ext cx="157614" cy="127933"/>
            </a:xfrm>
            <a:custGeom>
              <a:rect b="b" l="l" r="r" t="t"/>
              <a:pathLst>
                <a:path extrusionOk="0" h="153" w="214">
                  <a:moveTo>
                    <a:pt x="105" y="136"/>
                  </a:moveTo>
                  <a:cubicBezTo>
                    <a:pt x="105" y="127"/>
                    <a:pt x="140" y="145"/>
                    <a:pt x="145" y="136"/>
                  </a:cubicBezTo>
                  <a:cubicBezTo>
                    <a:pt x="149" y="127"/>
                    <a:pt x="118" y="98"/>
                    <a:pt x="145" y="104"/>
                  </a:cubicBezTo>
                  <a:cubicBezTo>
                    <a:pt x="172" y="111"/>
                    <a:pt x="167" y="96"/>
                    <a:pt x="176" y="84"/>
                  </a:cubicBezTo>
                  <a:cubicBezTo>
                    <a:pt x="185" y="73"/>
                    <a:pt x="214" y="64"/>
                    <a:pt x="201" y="44"/>
                  </a:cubicBezTo>
                  <a:cubicBezTo>
                    <a:pt x="191" y="30"/>
                    <a:pt x="188" y="14"/>
                    <a:pt x="188" y="1"/>
                  </a:cubicBezTo>
                  <a:cubicBezTo>
                    <a:pt x="180" y="7"/>
                    <a:pt x="169" y="8"/>
                    <a:pt x="163" y="6"/>
                  </a:cubicBezTo>
                  <a:cubicBezTo>
                    <a:pt x="156" y="2"/>
                    <a:pt x="139" y="1"/>
                    <a:pt x="139" y="13"/>
                  </a:cubicBezTo>
                  <a:cubicBezTo>
                    <a:pt x="139" y="25"/>
                    <a:pt x="127" y="28"/>
                    <a:pt x="129" y="22"/>
                  </a:cubicBezTo>
                  <a:cubicBezTo>
                    <a:pt x="130" y="16"/>
                    <a:pt x="117" y="18"/>
                    <a:pt x="109" y="9"/>
                  </a:cubicBezTo>
                  <a:cubicBezTo>
                    <a:pt x="102" y="0"/>
                    <a:pt x="75" y="12"/>
                    <a:pt x="61" y="7"/>
                  </a:cubicBezTo>
                  <a:cubicBezTo>
                    <a:pt x="48" y="2"/>
                    <a:pt x="27" y="15"/>
                    <a:pt x="13" y="31"/>
                  </a:cubicBezTo>
                  <a:cubicBezTo>
                    <a:pt x="0" y="48"/>
                    <a:pt x="15" y="48"/>
                    <a:pt x="15" y="63"/>
                  </a:cubicBezTo>
                  <a:cubicBezTo>
                    <a:pt x="15" y="78"/>
                    <a:pt x="24" y="78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32" y="96"/>
                    <a:pt x="27" y="113"/>
                    <a:pt x="28" y="122"/>
                  </a:cubicBezTo>
                  <a:cubicBezTo>
                    <a:pt x="30" y="132"/>
                    <a:pt x="43" y="126"/>
                    <a:pt x="50" y="126"/>
                  </a:cubicBezTo>
                  <a:cubicBezTo>
                    <a:pt x="58" y="125"/>
                    <a:pt x="46" y="137"/>
                    <a:pt x="52" y="145"/>
                  </a:cubicBezTo>
                  <a:cubicBezTo>
                    <a:pt x="58" y="152"/>
                    <a:pt x="76" y="138"/>
                    <a:pt x="80" y="147"/>
                  </a:cubicBezTo>
                  <a:cubicBezTo>
                    <a:pt x="81" y="149"/>
                    <a:pt x="82" y="151"/>
                    <a:pt x="83" y="153"/>
                  </a:cubicBezTo>
                  <a:cubicBezTo>
                    <a:pt x="93" y="148"/>
                    <a:pt x="105" y="141"/>
                    <a:pt x="105" y="13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0"/>
            <p:cNvSpPr/>
            <p:nvPr/>
          </p:nvSpPr>
          <p:spPr>
            <a:xfrm>
              <a:off x="6746114" y="3031891"/>
              <a:ext cx="192942" cy="269278"/>
            </a:xfrm>
            <a:custGeom>
              <a:rect b="b" l="l" r="r" t="t"/>
              <a:pathLst>
                <a:path extrusionOk="0" h="320" w="261">
                  <a:moveTo>
                    <a:pt x="176" y="147"/>
                  </a:moveTo>
                  <a:cubicBezTo>
                    <a:pt x="176" y="138"/>
                    <a:pt x="134" y="125"/>
                    <a:pt x="138" y="114"/>
                  </a:cubicBezTo>
                  <a:cubicBezTo>
                    <a:pt x="143" y="102"/>
                    <a:pt x="165" y="109"/>
                    <a:pt x="165" y="98"/>
                  </a:cubicBezTo>
                  <a:cubicBezTo>
                    <a:pt x="165" y="87"/>
                    <a:pt x="156" y="87"/>
                    <a:pt x="154" y="71"/>
                  </a:cubicBezTo>
                  <a:cubicBezTo>
                    <a:pt x="151" y="56"/>
                    <a:pt x="136" y="60"/>
                    <a:pt x="129" y="64"/>
                  </a:cubicBezTo>
                  <a:cubicBezTo>
                    <a:pt x="122" y="69"/>
                    <a:pt x="100" y="60"/>
                    <a:pt x="100" y="49"/>
                  </a:cubicBezTo>
                  <a:cubicBezTo>
                    <a:pt x="100" y="38"/>
                    <a:pt x="82" y="31"/>
                    <a:pt x="82" y="22"/>
                  </a:cubicBezTo>
                  <a:cubicBezTo>
                    <a:pt x="82" y="17"/>
                    <a:pt x="76" y="10"/>
                    <a:pt x="70" y="4"/>
                  </a:cubicBezTo>
                  <a:cubicBezTo>
                    <a:pt x="64" y="6"/>
                    <a:pt x="58" y="7"/>
                    <a:pt x="56" y="4"/>
                  </a:cubicBezTo>
                  <a:cubicBezTo>
                    <a:pt x="51" y="0"/>
                    <a:pt x="46" y="18"/>
                    <a:pt x="50" y="23"/>
                  </a:cubicBezTo>
                  <a:cubicBezTo>
                    <a:pt x="54" y="27"/>
                    <a:pt x="60" y="53"/>
                    <a:pt x="49" y="50"/>
                  </a:cubicBezTo>
                  <a:cubicBezTo>
                    <a:pt x="38" y="48"/>
                    <a:pt x="38" y="32"/>
                    <a:pt x="31" y="34"/>
                  </a:cubicBezTo>
                  <a:cubicBezTo>
                    <a:pt x="31" y="34"/>
                    <a:pt x="13" y="54"/>
                    <a:pt x="13" y="63"/>
                  </a:cubicBezTo>
                  <a:cubicBezTo>
                    <a:pt x="13" y="68"/>
                    <a:pt x="6" y="70"/>
                    <a:pt x="0" y="73"/>
                  </a:cubicBezTo>
                  <a:cubicBezTo>
                    <a:pt x="4" y="76"/>
                    <a:pt x="6" y="78"/>
                    <a:pt x="7" y="80"/>
                  </a:cubicBezTo>
                  <a:cubicBezTo>
                    <a:pt x="10" y="84"/>
                    <a:pt x="6" y="96"/>
                    <a:pt x="10" y="107"/>
                  </a:cubicBezTo>
                  <a:cubicBezTo>
                    <a:pt x="15" y="117"/>
                    <a:pt x="30" y="101"/>
                    <a:pt x="34" y="116"/>
                  </a:cubicBezTo>
                  <a:cubicBezTo>
                    <a:pt x="39" y="131"/>
                    <a:pt x="31" y="138"/>
                    <a:pt x="31" y="153"/>
                  </a:cubicBezTo>
                  <a:cubicBezTo>
                    <a:pt x="31" y="168"/>
                    <a:pt x="19" y="167"/>
                    <a:pt x="22" y="180"/>
                  </a:cubicBezTo>
                  <a:cubicBezTo>
                    <a:pt x="25" y="194"/>
                    <a:pt x="42" y="177"/>
                    <a:pt x="54" y="168"/>
                  </a:cubicBezTo>
                  <a:cubicBezTo>
                    <a:pt x="66" y="159"/>
                    <a:pt x="75" y="161"/>
                    <a:pt x="79" y="167"/>
                  </a:cubicBezTo>
                  <a:cubicBezTo>
                    <a:pt x="84" y="173"/>
                    <a:pt x="99" y="168"/>
                    <a:pt x="102" y="161"/>
                  </a:cubicBezTo>
                  <a:cubicBezTo>
                    <a:pt x="105" y="153"/>
                    <a:pt x="127" y="150"/>
                    <a:pt x="135" y="159"/>
                  </a:cubicBezTo>
                  <a:cubicBezTo>
                    <a:pt x="142" y="168"/>
                    <a:pt x="150" y="179"/>
                    <a:pt x="160" y="185"/>
                  </a:cubicBezTo>
                  <a:cubicBezTo>
                    <a:pt x="171" y="191"/>
                    <a:pt x="153" y="224"/>
                    <a:pt x="163" y="227"/>
                  </a:cubicBezTo>
                  <a:cubicBezTo>
                    <a:pt x="174" y="230"/>
                    <a:pt x="189" y="246"/>
                    <a:pt x="187" y="264"/>
                  </a:cubicBezTo>
                  <a:cubicBezTo>
                    <a:pt x="186" y="280"/>
                    <a:pt x="195" y="291"/>
                    <a:pt x="183" y="304"/>
                  </a:cubicBezTo>
                  <a:cubicBezTo>
                    <a:pt x="190" y="309"/>
                    <a:pt x="199" y="309"/>
                    <a:pt x="198" y="314"/>
                  </a:cubicBezTo>
                  <a:cubicBezTo>
                    <a:pt x="196" y="320"/>
                    <a:pt x="208" y="317"/>
                    <a:pt x="208" y="305"/>
                  </a:cubicBezTo>
                  <a:cubicBezTo>
                    <a:pt x="208" y="293"/>
                    <a:pt x="225" y="294"/>
                    <a:pt x="232" y="298"/>
                  </a:cubicBezTo>
                  <a:cubicBezTo>
                    <a:pt x="238" y="300"/>
                    <a:pt x="249" y="299"/>
                    <a:pt x="257" y="293"/>
                  </a:cubicBezTo>
                  <a:cubicBezTo>
                    <a:pt x="257" y="287"/>
                    <a:pt x="258" y="282"/>
                    <a:pt x="258" y="278"/>
                  </a:cubicBezTo>
                  <a:cubicBezTo>
                    <a:pt x="261" y="265"/>
                    <a:pt x="258" y="249"/>
                    <a:pt x="252" y="243"/>
                  </a:cubicBezTo>
                  <a:cubicBezTo>
                    <a:pt x="245" y="236"/>
                    <a:pt x="227" y="229"/>
                    <a:pt x="223" y="216"/>
                  </a:cubicBezTo>
                  <a:cubicBezTo>
                    <a:pt x="218" y="203"/>
                    <a:pt x="198" y="189"/>
                    <a:pt x="194" y="178"/>
                  </a:cubicBezTo>
                  <a:cubicBezTo>
                    <a:pt x="189" y="167"/>
                    <a:pt x="176" y="156"/>
                    <a:pt x="176" y="14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0"/>
            <p:cNvSpPr/>
            <p:nvPr/>
          </p:nvSpPr>
          <p:spPr>
            <a:xfrm>
              <a:off x="6679989" y="3093794"/>
              <a:ext cx="210152" cy="449828"/>
            </a:xfrm>
            <a:custGeom>
              <a:rect b="b" l="l" r="r" t="t"/>
              <a:pathLst>
                <a:path extrusionOk="0" h="535" w="285">
                  <a:moveTo>
                    <a:pt x="174" y="282"/>
                  </a:moveTo>
                  <a:cubicBezTo>
                    <a:pt x="174" y="267"/>
                    <a:pt x="159" y="267"/>
                    <a:pt x="172" y="250"/>
                  </a:cubicBezTo>
                  <a:cubicBezTo>
                    <a:pt x="186" y="234"/>
                    <a:pt x="207" y="221"/>
                    <a:pt x="220" y="226"/>
                  </a:cubicBezTo>
                  <a:cubicBezTo>
                    <a:pt x="234" y="231"/>
                    <a:pt x="261" y="219"/>
                    <a:pt x="268" y="228"/>
                  </a:cubicBezTo>
                  <a:cubicBezTo>
                    <a:pt x="270" y="229"/>
                    <a:pt x="271" y="230"/>
                    <a:pt x="273" y="231"/>
                  </a:cubicBezTo>
                  <a:cubicBezTo>
                    <a:pt x="285" y="218"/>
                    <a:pt x="276" y="207"/>
                    <a:pt x="277" y="191"/>
                  </a:cubicBezTo>
                  <a:cubicBezTo>
                    <a:pt x="279" y="173"/>
                    <a:pt x="264" y="157"/>
                    <a:pt x="253" y="154"/>
                  </a:cubicBezTo>
                  <a:cubicBezTo>
                    <a:pt x="243" y="151"/>
                    <a:pt x="261" y="118"/>
                    <a:pt x="250" y="112"/>
                  </a:cubicBezTo>
                  <a:cubicBezTo>
                    <a:pt x="240" y="106"/>
                    <a:pt x="232" y="95"/>
                    <a:pt x="225" y="86"/>
                  </a:cubicBezTo>
                  <a:cubicBezTo>
                    <a:pt x="217" y="77"/>
                    <a:pt x="195" y="80"/>
                    <a:pt x="192" y="88"/>
                  </a:cubicBezTo>
                  <a:cubicBezTo>
                    <a:pt x="189" y="95"/>
                    <a:pt x="174" y="100"/>
                    <a:pt x="169" y="94"/>
                  </a:cubicBezTo>
                  <a:cubicBezTo>
                    <a:pt x="165" y="88"/>
                    <a:pt x="156" y="86"/>
                    <a:pt x="144" y="95"/>
                  </a:cubicBezTo>
                  <a:cubicBezTo>
                    <a:pt x="132" y="104"/>
                    <a:pt x="115" y="121"/>
                    <a:pt x="112" y="107"/>
                  </a:cubicBezTo>
                  <a:cubicBezTo>
                    <a:pt x="109" y="94"/>
                    <a:pt x="121" y="95"/>
                    <a:pt x="121" y="80"/>
                  </a:cubicBezTo>
                  <a:cubicBezTo>
                    <a:pt x="121" y="65"/>
                    <a:pt x="129" y="58"/>
                    <a:pt x="124" y="43"/>
                  </a:cubicBezTo>
                  <a:cubicBezTo>
                    <a:pt x="120" y="28"/>
                    <a:pt x="105" y="44"/>
                    <a:pt x="100" y="34"/>
                  </a:cubicBezTo>
                  <a:cubicBezTo>
                    <a:pt x="96" y="23"/>
                    <a:pt x="100" y="11"/>
                    <a:pt x="97" y="7"/>
                  </a:cubicBezTo>
                  <a:cubicBezTo>
                    <a:pt x="96" y="5"/>
                    <a:pt x="94" y="3"/>
                    <a:pt x="90" y="0"/>
                  </a:cubicBezTo>
                  <a:cubicBezTo>
                    <a:pt x="88" y="1"/>
                    <a:pt x="85" y="3"/>
                    <a:pt x="85" y="5"/>
                  </a:cubicBezTo>
                  <a:cubicBezTo>
                    <a:pt x="82" y="12"/>
                    <a:pt x="58" y="13"/>
                    <a:pt x="53" y="23"/>
                  </a:cubicBezTo>
                  <a:cubicBezTo>
                    <a:pt x="47" y="33"/>
                    <a:pt x="30" y="31"/>
                    <a:pt x="26" y="31"/>
                  </a:cubicBezTo>
                  <a:cubicBezTo>
                    <a:pt x="22" y="31"/>
                    <a:pt x="8" y="33"/>
                    <a:pt x="7" y="43"/>
                  </a:cubicBezTo>
                  <a:cubicBezTo>
                    <a:pt x="5" y="52"/>
                    <a:pt x="0" y="91"/>
                    <a:pt x="0" y="98"/>
                  </a:cubicBezTo>
                  <a:cubicBezTo>
                    <a:pt x="0" y="105"/>
                    <a:pt x="19" y="127"/>
                    <a:pt x="26" y="130"/>
                  </a:cubicBezTo>
                  <a:cubicBezTo>
                    <a:pt x="33" y="133"/>
                    <a:pt x="25" y="150"/>
                    <a:pt x="33" y="154"/>
                  </a:cubicBezTo>
                  <a:cubicBezTo>
                    <a:pt x="42" y="158"/>
                    <a:pt x="36" y="172"/>
                    <a:pt x="32" y="170"/>
                  </a:cubicBezTo>
                  <a:cubicBezTo>
                    <a:pt x="28" y="169"/>
                    <a:pt x="35" y="188"/>
                    <a:pt x="26" y="195"/>
                  </a:cubicBezTo>
                  <a:cubicBezTo>
                    <a:pt x="18" y="202"/>
                    <a:pt x="25" y="220"/>
                    <a:pt x="39" y="233"/>
                  </a:cubicBezTo>
                  <a:cubicBezTo>
                    <a:pt x="53" y="245"/>
                    <a:pt x="53" y="265"/>
                    <a:pt x="53" y="276"/>
                  </a:cubicBezTo>
                  <a:cubicBezTo>
                    <a:pt x="53" y="287"/>
                    <a:pt x="64" y="288"/>
                    <a:pt x="64" y="302"/>
                  </a:cubicBezTo>
                  <a:cubicBezTo>
                    <a:pt x="64" y="302"/>
                    <a:pt x="47" y="363"/>
                    <a:pt x="34" y="360"/>
                  </a:cubicBezTo>
                  <a:cubicBezTo>
                    <a:pt x="31" y="375"/>
                    <a:pt x="27" y="399"/>
                    <a:pt x="24" y="412"/>
                  </a:cubicBezTo>
                  <a:cubicBezTo>
                    <a:pt x="19" y="428"/>
                    <a:pt x="16" y="442"/>
                    <a:pt x="26" y="443"/>
                  </a:cubicBezTo>
                  <a:cubicBezTo>
                    <a:pt x="35" y="444"/>
                    <a:pt x="54" y="466"/>
                    <a:pt x="72" y="488"/>
                  </a:cubicBezTo>
                  <a:cubicBezTo>
                    <a:pt x="76" y="494"/>
                    <a:pt x="80" y="500"/>
                    <a:pt x="83" y="506"/>
                  </a:cubicBezTo>
                  <a:cubicBezTo>
                    <a:pt x="89" y="506"/>
                    <a:pt x="96" y="506"/>
                    <a:pt x="103" y="507"/>
                  </a:cubicBezTo>
                  <a:cubicBezTo>
                    <a:pt x="117" y="510"/>
                    <a:pt x="120" y="521"/>
                    <a:pt x="120" y="528"/>
                  </a:cubicBezTo>
                  <a:cubicBezTo>
                    <a:pt x="120" y="535"/>
                    <a:pt x="144" y="532"/>
                    <a:pt x="148" y="531"/>
                  </a:cubicBezTo>
                  <a:cubicBezTo>
                    <a:pt x="151" y="531"/>
                    <a:pt x="147" y="521"/>
                    <a:pt x="159" y="517"/>
                  </a:cubicBezTo>
                  <a:cubicBezTo>
                    <a:pt x="152" y="507"/>
                    <a:pt x="133" y="495"/>
                    <a:pt x="118" y="494"/>
                  </a:cubicBezTo>
                  <a:cubicBezTo>
                    <a:pt x="101" y="492"/>
                    <a:pt x="92" y="466"/>
                    <a:pt x="94" y="454"/>
                  </a:cubicBezTo>
                  <a:cubicBezTo>
                    <a:pt x="95" y="442"/>
                    <a:pt x="81" y="431"/>
                    <a:pt x="81" y="421"/>
                  </a:cubicBezTo>
                  <a:cubicBezTo>
                    <a:pt x="81" y="410"/>
                    <a:pt x="70" y="410"/>
                    <a:pt x="58" y="404"/>
                  </a:cubicBezTo>
                  <a:cubicBezTo>
                    <a:pt x="47" y="398"/>
                    <a:pt x="61" y="363"/>
                    <a:pt x="63" y="348"/>
                  </a:cubicBezTo>
                  <a:cubicBezTo>
                    <a:pt x="64" y="333"/>
                    <a:pt x="89" y="290"/>
                    <a:pt x="82" y="276"/>
                  </a:cubicBezTo>
                  <a:cubicBezTo>
                    <a:pt x="75" y="263"/>
                    <a:pt x="107" y="252"/>
                    <a:pt x="112" y="267"/>
                  </a:cubicBezTo>
                  <a:cubicBezTo>
                    <a:pt x="116" y="283"/>
                    <a:pt x="117" y="290"/>
                    <a:pt x="138" y="289"/>
                  </a:cubicBezTo>
                  <a:cubicBezTo>
                    <a:pt x="159" y="288"/>
                    <a:pt x="159" y="304"/>
                    <a:pt x="175" y="309"/>
                  </a:cubicBezTo>
                  <a:cubicBezTo>
                    <a:pt x="176" y="309"/>
                    <a:pt x="177" y="309"/>
                    <a:pt x="178" y="310"/>
                  </a:cubicBezTo>
                  <a:cubicBezTo>
                    <a:pt x="178" y="309"/>
                    <a:pt x="178" y="309"/>
                    <a:pt x="178" y="309"/>
                  </a:cubicBezTo>
                  <a:cubicBezTo>
                    <a:pt x="183" y="297"/>
                    <a:pt x="174" y="297"/>
                    <a:pt x="174" y="28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0"/>
            <p:cNvSpPr/>
            <p:nvPr/>
          </p:nvSpPr>
          <p:spPr>
            <a:xfrm>
              <a:off x="4543142" y="1877400"/>
              <a:ext cx="250915" cy="234200"/>
            </a:xfrm>
            <a:custGeom>
              <a:rect b="b" l="l" r="r" t="t"/>
              <a:pathLst>
                <a:path extrusionOk="0" h="278" w="340">
                  <a:moveTo>
                    <a:pt x="6" y="60"/>
                  </a:moveTo>
                  <a:cubicBezTo>
                    <a:pt x="8" y="66"/>
                    <a:pt x="11" y="88"/>
                    <a:pt x="5" y="96"/>
                  </a:cubicBezTo>
                  <a:cubicBezTo>
                    <a:pt x="0" y="105"/>
                    <a:pt x="2" y="107"/>
                    <a:pt x="8" y="110"/>
                  </a:cubicBezTo>
                  <a:cubicBezTo>
                    <a:pt x="13" y="113"/>
                    <a:pt x="16" y="121"/>
                    <a:pt x="16" y="127"/>
                  </a:cubicBezTo>
                  <a:cubicBezTo>
                    <a:pt x="16" y="134"/>
                    <a:pt x="19" y="133"/>
                    <a:pt x="20" y="146"/>
                  </a:cubicBezTo>
                  <a:cubicBezTo>
                    <a:pt x="21" y="159"/>
                    <a:pt x="24" y="169"/>
                    <a:pt x="29" y="174"/>
                  </a:cubicBezTo>
                  <a:cubicBezTo>
                    <a:pt x="32" y="179"/>
                    <a:pt x="32" y="185"/>
                    <a:pt x="30" y="190"/>
                  </a:cubicBezTo>
                  <a:cubicBezTo>
                    <a:pt x="36" y="195"/>
                    <a:pt x="44" y="199"/>
                    <a:pt x="50" y="202"/>
                  </a:cubicBezTo>
                  <a:cubicBezTo>
                    <a:pt x="66" y="208"/>
                    <a:pt x="72" y="212"/>
                    <a:pt x="73" y="218"/>
                  </a:cubicBezTo>
                  <a:cubicBezTo>
                    <a:pt x="75" y="224"/>
                    <a:pt x="89" y="234"/>
                    <a:pt x="92" y="226"/>
                  </a:cubicBezTo>
                  <a:cubicBezTo>
                    <a:pt x="96" y="218"/>
                    <a:pt x="105" y="223"/>
                    <a:pt x="112" y="223"/>
                  </a:cubicBezTo>
                  <a:cubicBezTo>
                    <a:pt x="119" y="223"/>
                    <a:pt x="120" y="231"/>
                    <a:pt x="121" y="236"/>
                  </a:cubicBezTo>
                  <a:cubicBezTo>
                    <a:pt x="122" y="240"/>
                    <a:pt x="138" y="238"/>
                    <a:pt x="144" y="241"/>
                  </a:cubicBezTo>
                  <a:cubicBezTo>
                    <a:pt x="150" y="245"/>
                    <a:pt x="152" y="258"/>
                    <a:pt x="161" y="262"/>
                  </a:cubicBezTo>
                  <a:cubicBezTo>
                    <a:pt x="169" y="267"/>
                    <a:pt x="176" y="256"/>
                    <a:pt x="181" y="260"/>
                  </a:cubicBezTo>
                  <a:cubicBezTo>
                    <a:pt x="187" y="263"/>
                    <a:pt x="202" y="267"/>
                    <a:pt x="212" y="263"/>
                  </a:cubicBezTo>
                  <a:cubicBezTo>
                    <a:pt x="221" y="260"/>
                    <a:pt x="227" y="267"/>
                    <a:pt x="238" y="266"/>
                  </a:cubicBezTo>
                  <a:cubicBezTo>
                    <a:pt x="250" y="265"/>
                    <a:pt x="265" y="269"/>
                    <a:pt x="269" y="273"/>
                  </a:cubicBezTo>
                  <a:cubicBezTo>
                    <a:pt x="270" y="275"/>
                    <a:pt x="280" y="276"/>
                    <a:pt x="289" y="278"/>
                  </a:cubicBezTo>
                  <a:cubicBezTo>
                    <a:pt x="292" y="273"/>
                    <a:pt x="287" y="258"/>
                    <a:pt x="288" y="255"/>
                  </a:cubicBezTo>
                  <a:cubicBezTo>
                    <a:pt x="289" y="251"/>
                    <a:pt x="316" y="227"/>
                    <a:pt x="320" y="221"/>
                  </a:cubicBezTo>
                  <a:cubicBezTo>
                    <a:pt x="325" y="216"/>
                    <a:pt x="332" y="216"/>
                    <a:pt x="336" y="209"/>
                  </a:cubicBezTo>
                  <a:cubicBezTo>
                    <a:pt x="340" y="202"/>
                    <a:pt x="325" y="179"/>
                    <a:pt x="322" y="174"/>
                  </a:cubicBezTo>
                  <a:cubicBezTo>
                    <a:pt x="319" y="170"/>
                    <a:pt x="317" y="151"/>
                    <a:pt x="320" y="143"/>
                  </a:cubicBezTo>
                  <a:cubicBezTo>
                    <a:pt x="322" y="135"/>
                    <a:pt x="308" y="131"/>
                    <a:pt x="308" y="125"/>
                  </a:cubicBezTo>
                  <a:cubicBezTo>
                    <a:pt x="308" y="120"/>
                    <a:pt x="321" y="110"/>
                    <a:pt x="328" y="107"/>
                  </a:cubicBezTo>
                  <a:cubicBezTo>
                    <a:pt x="335" y="104"/>
                    <a:pt x="333" y="82"/>
                    <a:pt x="327" y="77"/>
                  </a:cubicBezTo>
                  <a:cubicBezTo>
                    <a:pt x="320" y="71"/>
                    <a:pt x="317" y="61"/>
                    <a:pt x="321" y="50"/>
                  </a:cubicBezTo>
                  <a:cubicBezTo>
                    <a:pt x="325" y="39"/>
                    <a:pt x="298" y="31"/>
                    <a:pt x="294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68" y="34"/>
                    <a:pt x="206" y="27"/>
                    <a:pt x="201" y="25"/>
                  </a:cubicBezTo>
                  <a:cubicBezTo>
                    <a:pt x="198" y="24"/>
                    <a:pt x="190" y="21"/>
                    <a:pt x="183" y="19"/>
                  </a:cubicBezTo>
                  <a:cubicBezTo>
                    <a:pt x="180" y="24"/>
                    <a:pt x="174" y="29"/>
                    <a:pt x="164" y="29"/>
                  </a:cubicBezTo>
                  <a:cubicBezTo>
                    <a:pt x="149" y="29"/>
                    <a:pt x="148" y="14"/>
                    <a:pt x="148" y="7"/>
                  </a:cubicBezTo>
                  <a:cubicBezTo>
                    <a:pt x="147" y="0"/>
                    <a:pt x="87" y="13"/>
                    <a:pt x="71" y="29"/>
                  </a:cubicBezTo>
                  <a:cubicBezTo>
                    <a:pt x="55" y="45"/>
                    <a:pt x="17" y="39"/>
                    <a:pt x="16" y="47"/>
                  </a:cubicBezTo>
                  <a:cubicBezTo>
                    <a:pt x="15" y="54"/>
                    <a:pt x="10" y="57"/>
                    <a:pt x="6" y="55"/>
                  </a:cubicBezTo>
                  <a:cubicBezTo>
                    <a:pt x="6" y="57"/>
                    <a:pt x="6" y="58"/>
                    <a:pt x="6" y="6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0"/>
            <p:cNvSpPr/>
            <p:nvPr/>
          </p:nvSpPr>
          <p:spPr>
            <a:xfrm>
              <a:off x="4579375" y="2257071"/>
              <a:ext cx="94206" cy="102140"/>
            </a:xfrm>
            <a:custGeom>
              <a:rect b="b" l="l" r="r" t="t"/>
              <a:pathLst>
                <a:path extrusionOk="0" h="121" w="128">
                  <a:moveTo>
                    <a:pt x="95" y="110"/>
                  </a:moveTo>
                  <a:cubicBezTo>
                    <a:pt x="94" y="103"/>
                    <a:pt x="116" y="71"/>
                    <a:pt x="122" y="71"/>
                  </a:cubicBezTo>
                  <a:cubicBezTo>
                    <a:pt x="126" y="71"/>
                    <a:pt x="128" y="40"/>
                    <a:pt x="126" y="24"/>
                  </a:cubicBezTo>
                  <a:cubicBezTo>
                    <a:pt x="109" y="12"/>
                    <a:pt x="94" y="8"/>
                    <a:pt x="94" y="8"/>
                  </a:cubicBezTo>
                  <a:cubicBezTo>
                    <a:pt x="94" y="8"/>
                    <a:pt x="48" y="6"/>
                    <a:pt x="40" y="3"/>
                  </a:cubicBezTo>
                  <a:cubicBezTo>
                    <a:pt x="32" y="0"/>
                    <a:pt x="24" y="13"/>
                    <a:pt x="17" y="8"/>
                  </a:cubicBezTo>
                  <a:cubicBezTo>
                    <a:pt x="10" y="2"/>
                    <a:pt x="0" y="9"/>
                    <a:pt x="2" y="17"/>
                  </a:cubicBezTo>
                  <a:cubicBezTo>
                    <a:pt x="3" y="25"/>
                    <a:pt x="18" y="29"/>
                    <a:pt x="18" y="41"/>
                  </a:cubicBezTo>
                  <a:cubicBezTo>
                    <a:pt x="18" y="53"/>
                    <a:pt x="48" y="70"/>
                    <a:pt x="47" y="76"/>
                  </a:cubicBezTo>
                  <a:cubicBezTo>
                    <a:pt x="46" y="80"/>
                    <a:pt x="65" y="92"/>
                    <a:pt x="75" y="108"/>
                  </a:cubicBezTo>
                  <a:cubicBezTo>
                    <a:pt x="81" y="112"/>
                    <a:pt x="87" y="116"/>
                    <a:pt x="94" y="121"/>
                  </a:cubicBezTo>
                  <a:cubicBezTo>
                    <a:pt x="95" y="116"/>
                    <a:pt x="95" y="112"/>
                    <a:pt x="95" y="11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0"/>
            <p:cNvSpPr/>
            <p:nvPr/>
          </p:nvSpPr>
          <p:spPr>
            <a:xfrm>
              <a:off x="4533178" y="2209612"/>
              <a:ext cx="138592" cy="138250"/>
            </a:xfrm>
            <a:custGeom>
              <a:rect b="b" l="l" r="r" t="t"/>
              <a:pathLst>
                <a:path extrusionOk="0" h="164" w="188">
                  <a:moveTo>
                    <a:pt x="109" y="132"/>
                  </a:moveTo>
                  <a:cubicBezTo>
                    <a:pt x="110" y="126"/>
                    <a:pt x="80" y="109"/>
                    <a:pt x="80" y="97"/>
                  </a:cubicBezTo>
                  <a:cubicBezTo>
                    <a:pt x="80" y="85"/>
                    <a:pt x="65" y="81"/>
                    <a:pt x="64" y="73"/>
                  </a:cubicBezTo>
                  <a:cubicBezTo>
                    <a:pt x="62" y="65"/>
                    <a:pt x="72" y="58"/>
                    <a:pt x="79" y="64"/>
                  </a:cubicBezTo>
                  <a:cubicBezTo>
                    <a:pt x="86" y="69"/>
                    <a:pt x="94" y="56"/>
                    <a:pt x="102" y="59"/>
                  </a:cubicBezTo>
                  <a:cubicBezTo>
                    <a:pt x="110" y="62"/>
                    <a:pt x="156" y="64"/>
                    <a:pt x="156" y="64"/>
                  </a:cubicBezTo>
                  <a:cubicBezTo>
                    <a:pt x="156" y="64"/>
                    <a:pt x="171" y="68"/>
                    <a:pt x="188" y="80"/>
                  </a:cubicBezTo>
                  <a:cubicBezTo>
                    <a:pt x="188" y="77"/>
                    <a:pt x="187" y="74"/>
                    <a:pt x="186" y="73"/>
                  </a:cubicBezTo>
                  <a:cubicBezTo>
                    <a:pt x="182" y="63"/>
                    <a:pt x="186" y="52"/>
                    <a:pt x="175" y="48"/>
                  </a:cubicBezTo>
                  <a:cubicBezTo>
                    <a:pt x="169" y="45"/>
                    <a:pt x="167" y="35"/>
                    <a:pt x="166" y="26"/>
                  </a:cubicBezTo>
                  <a:cubicBezTo>
                    <a:pt x="161" y="28"/>
                    <a:pt x="156" y="29"/>
                    <a:pt x="154" y="30"/>
                  </a:cubicBezTo>
                  <a:cubicBezTo>
                    <a:pt x="145" y="32"/>
                    <a:pt x="125" y="31"/>
                    <a:pt x="118" y="22"/>
                  </a:cubicBezTo>
                  <a:cubicBezTo>
                    <a:pt x="113" y="15"/>
                    <a:pt x="96" y="5"/>
                    <a:pt x="89" y="0"/>
                  </a:cubicBezTo>
                  <a:cubicBezTo>
                    <a:pt x="85" y="3"/>
                    <a:pt x="73" y="13"/>
                    <a:pt x="68" y="14"/>
                  </a:cubicBezTo>
                  <a:cubicBezTo>
                    <a:pt x="61" y="15"/>
                    <a:pt x="65" y="31"/>
                    <a:pt x="59" y="31"/>
                  </a:cubicBezTo>
                  <a:cubicBezTo>
                    <a:pt x="53" y="31"/>
                    <a:pt x="48" y="42"/>
                    <a:pt x="46" y="47"/>
                  </a:cubicBezTo>
                  <a:cubicBezTo>
                    <a:pt x="45" y="51"/>
                    <a:pt x="31" y="44"/>
                    <a:pt x="25" y="46"/>
                  </a:cubicBezTo>
                  <a:cubicBezTo>
                    <a:pt x="20" y="48"/>
                    <a:pt x="7" y="50"/>
                    <a:pt x="0" y="51"/>
                  </a:cubicBezTo>
                  <a:cubicBezTo>
                    <a:pt x="1" y="58"/>
                    <a:pt x="0" y="66"/>
                    <a:pt x="6" y="66"/>
                  </a:cubicBezTo>
                  <a:cubicBezTo>
                    <a:pt x="16" y="66"/>
                    <a:pt x="33" y="65"/>
                    <a:pt x="33" y="77"/>
                  </a:cubicBezTo>
                  <a:cubicBezTo>
                    <a:pt x="34" y="90"/>
                    <a:pt x="56" y="117"/>
                    <a:pt x="64" y="127"/>
                  </a:cubicBezTo>
                  <a:cubicBezTo>
                    <a:pt x="73" y="136"/>
                    <a:pt x="91" y="134"/>
                    <a:pt x="92" y="142"/>
                  </a:cubicBezTo>
                  <a:cubicBezTo>
                    <a:pt x="94" y="150"/>
                    <a:pt x="107" y="157"/>
                    <a:pt x="123" y="158"/>
                  </a:cubicBezTo>
                  <a:cubicBezTo>
                    <a:pt x="127" y="158"/>
                    <a:pt x="132" y="161"/>
                    <a:pt x="137" y="164"/>
                  </a:cubicBezTo>
                  <a:cubicBezTo>
                    <a:pt x="127" y="148"/>
                    <a:pt x="108" y="136"/>
                    <a:pt x="109" y="132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0"/>
            <p:cNvSpPr/>
            <p:nvPr/>
          </p:nvSpPr>
          <p:spPr>
            <a:xfrm>
              <a:off x="4666334" y="2355085"/>
              <a:ext cx="48915" cy="108331"/>
            </a:xfrm>
            <a:custGeom>
              <a:rect b="b" l="l" r="r" t="t"/>
              <a:pathLst>
                <a:path extrusionOk="0" h="129" w="66">
                  <a:moveTo>
                    <a:pt x="44" y="110"/>
                  </a:moveTo>
                  <a:cubicBezTo>
                    <a:pt x="52" y="108"/>
                    <a:pt x="47" y="102"/>
                    <a:pt x="53" y="96"/>
                  </a:cubicBezTo>
                  <a:cubicBezTo>
                    <a:pt x="58" y="91"/>
                    <a:pt x="65" y="80"/>
                    <a:pt x="65" y="76"/>
                  </a:cubicBezTo>
                  <a:cubicBezTo>
                    <a:pt x="65" y="76"/>
                    <a:pt x="66" y="75"/>
                    <a:pt x="66" y="75"/>
                  </a:cubicBezTo>
                  <a:cubicBezTo>
                    <a:pt x="56" y="67"/>
                    <a:pt x="48" y="61"/>
                    <a:pt x="46" y="53"/>
                  </a:cubicBezTo>
                  <a:cubicBezTo>
                    <a:pt x="43" y="45"/>
                    <a:pt x="46" y="29"/>
                    <a:pt x="50" y="17"/>
                  </a:cubicBezTo>
                  <a:cubicBezTo>
                    <a:pt x="44" y="12"/>
                    <a:pt x="25" y="0"/>
                    <a:pt x="19" y="0"/>
                  </a:cubicBezTo>
                  <a:cubicBezTo>
                    <a:pt x="13" y="0"/>
                    <a:pt x="4" y="12"/>
                    <a:pt x="2" y="25"/>
                  </a:cubicBezTo>
                  <a:cubicBezTo>
                    <a:pt x="16" y="32"/>
                    <a:pt x="21" y="37"/>
                    <a:pt x="12" y="47"/>
                  </a:cubicBezTo>
                  <a:cubicBezTo>
                    <a:pt x="2" y="57"/>
                    <a:pt x="0" y="90"/>
                    <a:pt x="11" y="99"/>
                  </a:cubicBezTo>
                  <a:cubicBezTo>
                    <a:pt x="21" y="107"/>
                    <a:pt x="24" y="124"/>
                    <a:pt x="34" y="129"/>
                  </a:cubicBezTo>
                  <a:cubicBezTo>
                    <a:pt x="37" y="120"/>
                    <a:pt x="39" y="111"/>
                    <a:pt x="44" y="11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0"/>
            <p:cNvSpPr/>
            <p:nvPr/>
          </p:nvSpPr>
          <p:spPr>
            <a:xfrm>
              <a:off x="4426290" y="2114694"/>
              <a:ext cx="192941" cy="99045"/>
            </a:xfrm>
            <a:custGeom>
              <a:rect b="b" l="l" r="r" t="t"/>
              <a:pathLst>
                <a:path extrusionOk="0" h="118" w="262">
                  <a:moveTo>
                    <a:pt x="221" y="10"/>
                  </a:moveTo>
                  <a:cubicBezTo>
                    <a:pt x="212" y="0"/>
                    <a:pt x="188" y="0"/>
                    <a:pt x="188" y="0"/>
                  </a:cubicBezTo>
                  <a:cubicBezTo>
                    <a:pt x="188" y="0"/>
                    <a:pt x="186" y="10"/>
                    <a:pt x="183" y="16"/>
                  </a:cubicBezTo>
                  <a:cubicBezTo>
                    <a:pt x="180" y="21"/>
                    <a:pt x="163" y="21"/>
                    <a:pt x="152" y="18"/>
                  </a:cubicBezTo>
                  <a:cubicBezTo>
                    <a:pt x="149" y="22"/>
                    <a:pt x="135" y="25"/>
                    <a:pt x="133" y="31"/>
                  </a:cubicBezTo>
                  <a:cubicBezTo>
                    <a:pt x="131" y="38"/>
                    <a:pt x="113" y="34"/>
                    <a:pt x="119" y="53"/>
                  </a:cubicBezTo>
                  <a:cubicBezTo>
                    <a:pt x="124" y="72"/>
                    <a:pt x="110" y="65"/>
                    <a:pt x="105" y="63"/>
                  </a:cubicBezTo>
                  <a:cubicBezTo>
                    <a:pt x="99" y="61"/>
                    <a:pt x="75" y="64"/>
                    <a:pt x="69" y="70"/>
                  </a:cubicBezTo>
                  <a:cubicBezTo>
                    <a:pt x="63" y="76"/>
                    <a:pt x="54" y="75"/>
                    <a:pt x="49" y="72"/>
                  </a:cubicBezTo>
                  <a:cubicBezTo>
                    <a:pt x="43" y="69"/>
                    <a:pt x="32" y="67"/>
                    <a:pt x="28" y="75"/>
                  </a:cubicBezTo>
                  <a:cubicBezTo>
                    <a:pt x="23" y="83"/>
                    <a:pt x="14" y="69"/>
                    <a:pt x="7" y="69"/>
                  </a:cubicBezTo>
                  <a:cubicBezTo>
                    <a:pt x="0" y="70"/>
                    <a:pt x="3" y="85"/>
                    <a:pt x="3" y="88"/>
                  </a:cubicBezTo>
                  <a:cubicBezTo>
                    <a:pt x="3" y="91"/>
                    <a:pt x="14" y="101"/>
                    <a:pt x="21" y="97"/>
                  </a:cubicBezTo>
                  <a:cubicBezTo>
                    <a:pt x="28" y="94"/>
                    <a:pt x="37" y="98"/>
                    <a:pt x="43" y="102"/>
                  </a:cubicBezTo>
                  <a:cubicBezTo>
                    <a:pt x="49" y="106"/>
                    <a:pt x="61" y="99"/>
                    <a:pt x="65" y="95"/>
                  </a:cubicBezTo>
                  <a:cubicBezTo>
                    <a:pt x="69" y="91"/>
                    <a:pt x="91" y="91"/>
                    <a:pt x="93" y="91"/>
                  </a:cubicBezTo>
                  <a:cubicBezTo>
                    <a:pt x="96" y="91"/>
                    <a:pt x="96" y="104"/>
                    <a:pt x="100" y="106"/>
                  </a:cubicBezTo>
                  <a:cubicBezTo>
                    <a:pt x="104" y="108"/>
                    <a:pt x="119" y="110"/>
                    <a:pt x="132" y="111"/>
                  </a:cubicBezTo>
                  <a:cubicBezTo>
                    <a:pt x="145" y="111"/>
                    <a:pt x="165" y="118"/>
                    <a:pt x="171" y="118"/>
                  </a:cubicBezTo>
                  <a:cubicBezTo>
                    <a:pt x="177" y="118"/>
                    <a:pt x="188" y="107"/>
                    <a:pt x="202" y="107"/>
                  </a:cubicBezTo>
                  <a:cubicBezTo>
                    <a:pt x="216" y="107"/>
                    <a:pt x="223" y="98"/>
                    <a:pt x="226" y="99"/>
                  </a:cubicBezTo>
                  <a:cubicBezTo>
                    <a:pt x="226" y="99"/>
                    <a:pt x="226" y="99"/>
                    <a:pt x="226" y="99"/>
                  </a:cubicBezTo>
                  <a:cubicBezTo>
                    <a:pt x="227" y="95"/>
                    <a:pt x="229" y="91"/>
                    <a:pt x="232" y="91"/>
                  </a:cubicBezTo>
                  <a:cubicBezTo>
                    <a:pt x="237" y="90"/>
                    <a:pt x="233" y="80"/>
                    <a:pt x="237" y="75"/>
                  </a:cubicBezTo>
                  <a:cubicBezTo>
                    <a:pt x="241" y="70"/>
                    <a:pt x="234" y="61"/>
                    <a:pt x="241" y="61"/>
                  </a:cubicBezTo>
                  <a:cubicBezTo>
                    <a:pt x="249" y="62"/>
                    <a:pt x="257" y="63"/>
                    <a:pt x="257" y="53"/>
                  </a:cubicBezTo>
                  <a:cubicBezTo>
                    <a:pt x="257" y="49"/>
                    <a:pt x="259" y="46"/>
                    <a:pt x="262" y="43"/>
                  </a:cubicBezTo>
                  <a:cubicBezTo>
                    <a:pt x="253" y="32"/>
                    <a:pt x="248" y="14"/>
                    <a:pt x="248" y="14"/>
                  </a:cubicBezTo>
                  <a:cubicBezTo>
                    <a:pt x="248" y="14"/>
                    <a:pt x="230" y="21"/>
                    <a:pt x="221" y="1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0"/>
            <p:cNvSpPr/>
            <p:nvPr/>
          </p:nvSpPr>
          <p:spPr>
            <a:xfrm>
              <a:off x="4592962" y="2127075"/>
              <a:ext cx="169390" cy="109362"/>
            </a:xfrm>
            <a:custGeom>
              <a:rect b="b" l="l" r="r" t="t"/>
              <a:pathLst>
                <a:path extrusionOk="0" h="130" w="229">
                  <a:moveTo>
                    <a:pt x="221" y="25"/>
                  </a:moveTo>
                  <a:cubicBezTo>
                    <a:pt x="218" y="24"/>
                    <a:pt x="215" y="22"/>
                    <a:pt x="212" y="20"/>
                  </a:cubicBezTo>
                  <a:cubicBezTo>
                    <a:pt x="202" y="17"/>
                    <a:pt x="193" y="15"/>
                    <a:pt x="190" y="12"/>
                  </a:cubicBezTo>
                  <a:cubicBezTo>
                    <a:pt x="184" y="6"/>
                    <a:pt x="161" y="2"/>
                    <a:pt x="158" y="1"/>
                  </a:cubicBezTo>
                  <a:cubicBezTo>
                    <a:pt x="154" y="0"/>
                    <a:pt x="132" y="22"/>
                    <a:pt x="125" y="22"/>
                  </a:cubicBezTo>
                  <a:cubicBezTo>
                    <a:pt x="118" y="22"/>
                    <a:pt x="88" y="26"/>
                    <a:pt x="88" y="34"/>
                  </a:cubicBezTo>
                  <a:cubicBezTo>
                    <a:pt x="88" y="42"/>
                    <a:pt x="51" y="43"/>
                    <a:pt x="40" y="34"/>
                  </a:cubicBezTo>
                  <a:cubicBezTo>
                    <a:pt x="39" y="32"/>
                    <a:pt x="37" y="30"/>
                    <a:pt x="36" y="28"/>
                  </a:cubicBezTo>
                  <a:cubicBezTo>
                    <a:pt x="33" y="31"/>
                    <a:pt x="31" y="34"/>
                    <a:pt x="31" y="38"/>
                  </a:cubicBezTo>
                  <a:cubicBezTo>
                    <a:pt x="31" y="48"/>
                    <a:pt x="23" y="47"/>
                    <a:pt x="15" y="46"/>
                  </a:cubicBezTo>
                  <a:cubicBezTo>
                    <a:pt x="8" y="46"/>
                    <a:pt x="15" y="55"/>
                    <a:pt x="11" y="60"/>
                  </a:cubicBezTo>
                  <a:cubicBezTo>
                    <a:pt x="7" y="65"/>
                    <a:pt x="11" y="75"/>
                    <a:pt x="6" y="76"/>
                  </a:cubicBezTo>
                  <a:cubicBezTo>
                    <a:pt x="3" y="76"/>
                    <a:pt x="1" y="80"/>
                    <a:pt x="0" y="84"/>
                  </a:cubicBezTo>
                  <a:cubicBezTo>
                    <a:pt x="2" y="85"/>
                    <a:pt x="8" y="97"/>
                    <a:pt x="8" y="97"/>
                  </a:cubicBezTo>
                  <a:cubicBezTo>
                    <a:pt x="8" y="97"/>
                    <a:pt x="8" y="97"/>
                    <a:pt x="8" y="98"/>
                  </a:cubicBezTo>
                  <a:cubicBezTo>
                    <a:pt x="15" y="103"/>
                    <a:pt x="32" y="113"/>
                    <a:pt x="37" y="120"/>
                  </a:cubicBezTo>
                  <a:cubicBezTo>
                    <a:pt x="44" y="129"/>
                    <a:pt x="64" y="130"/>
                    <a:pt x="73" y="128"/>
                  </a:cubicBezTo>
                  <a:cubicBezTo>
                    <a:pt x="82" y="126"/>
                    <a:pt x="122" y="113"/>
                    <a:pt x="122" y="113"/>
                  </a:cubicBezTo>
                  <a:cubicBezTo>
                    <a:pt x="122" y="113"/>
                    <a:pt x="131" y="116"/>
                    <a:pt x="137" y="117"/>
                  </a:cubicBezTo>
                  <a:cubicBezTo>
                    <a:pt x="138" y="118"/>
                    <a:pt x="142" y="118"/>
                    <a:pt x="147" y="119"/>
                  </a:cubicBezTo>
                  <a:cubicBezTo>
                    <a:pt x="149" y="116"/>
                    <a:pt x="158" y="114"/>
                    <a:pt x="167" y="104"/>
                  </a:cubicBezTo>
                  <a:cubicBezTo>
                    <a:pt x="178" y="93"/>
                    <a:pt x="195" y="54"/>
                    <a:pt x="199" y="51"/>
                  </a:cubicBezTo>
                  <a:cubicBezTo>
                    <a:pt x="204" y="48"/>
                    <a:pt x="217" y="41"/>
                    <a:pt x="223" y="36"/>
                  </a:cubicBezTo>
                  <a:cubicBezTo>
                    <a:pt x="229" y="32"/>
                    <a:pt x="228" y="27"/>
                    <a:pt x="221" y="25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0"/>
            <p:cNvSpPr/>
            <p:nvPr/>
          </p:nvSpPr>
          <p:spPr>
            <a:xfrm>
              <a:off x="4494227" y="2037316"/>
              <a:ext cx="163955" cy="94918"/>
            </a:xfrm>
            <a:custGeom>
              <a:rect b="b" l="l" r="r" t="t"/>
              <a:pathLst>
                <a:path extrusionOk="0" h="113" w="222">
                  <a:moveTo>
                    <a:pt x="210" y="51"/>
                  </a:moveTo>
                  <a:cubicBezTo>
                    <a:pt x="204" y="48"/>
                    <a:pt x="188" y="50"/>
                    <a:pt x="187" y="46"/>
                  </a:cubicBezTo>
                  <a:cubicBezTo>
                    <a:pt x="186" y="41"/>
                    <a:pt x="185" y="33"/>
                    <a:pt x="178" y="33"/>
                  </a:cubicBezTo>
                  <a:cubicBezTo>
                    <a:pt x="171" y="33"/>
                    <a:pt x="162" y="28"/>
                    <a:pt x="158" y="36"/>
                  </a:cubicBezTo>
                  <a:cubicBezTo>
                    <a:pt x="155" y="44"/>
                    <a:pt x="141" y="34"/>
                    <a:pt x="139" y="28"/>
                  </a:cubicBezTo>
                  <a:cubicBezTo>
                    <a:pt x="138" y="22"/>
                    <a:pt x="132" y="18"/>
                    <a:pt x="116" y="12"/>
                  </a:cubicBezTo>
                  <a:cubicBezTo>
                    <a:pt x="110" y="9"/>
                    <a:pt x="102" y="5"/>
                    <a:pt x="96" y="0"/>
                  </a:cubicBezTo>
                  <a:cubicBezTo>
                    <a:pt x="95" y="1"/>
                    <a:pt x="95" y="3"/>
                    <a:pt x="94" y="4"/>
                  </a:cubicBezTo>
                  <a:cubicBezTo>
                    <a:pt x="91" y="8"/>
                    <a:pt x="80" y="0"/>
                    <a:pt x="75" y="5"/>
                  </a:cubicBezTo>
                  <a:cubicBezTo>
                    <a:pt x="71" y="9"/>
                    <a:pt x="55" y="10"/>
                    <a:pt x="46" y="18"/>
                  </a:cubicBezTo>
                  <a:cubicBezTo>
                    <a:pt x="38" y="26"/>
                    <a:pt x="20" y="29"/>
                    <a:pt x="10" y="32"/>
                  </a:cubicBezTo>
                  <a:cubicBezTo>
                    <a:pt x="0" y="34"/>
                    <a:pt x="8" y="44"/>
                    <a:pt x="12" y="51"/>
                  </a:cubicBezTo>
                  <a:cubicBezTo>
                    <a:pt x="16" y="58"/>
                    <a:pt x="16" y="75"/>
                    <a:pt x="24" y="80"/>
                  </a:cubicBezTo>
                  <a:cubicBezTo>
                    <a:pt x="32" y="86"/>
                    <a:pt x="57" y="102"/>
                    <a:pt x="60" y="107"/>
                  </a:cubicBezTo>
                  <a:cubicBezTo>
                    <a:pt x="61" y="108"/>
                    <a:pt x="61" y="109"/>
                    <a:pt x="60" y="110"/>
                  </a:cubicBezTo>
                  <a:cubicBezTo>
                    <a:pt x="71" y="113"/>
                    <a:pt x="88" y="113"/>
                    <a:pt x="91" y="108"/>
                  </a:cubicBezTo>
                  <a:cubicBezTo>
                    <a:pt x="94" y="102"/>
                    <a:pt x="96" y="92"/>
                    <a:pt x="96" y="92"/>
                  </a:cubicBezTo>
                  <a:cubicBezTo>
                    <a:pt x="96" y="92"/>
                    <a:pt x="120" y="92"/>
                    <a:pt x="129" y="102"/>
                  </a:cubicBezTo>
                  <a:cubicBezTo>
                    <a:pt x="138" y="113"/>
                    <a:pt x="156" y="106"/>
                    <a:pt x="156" y="106"/>
                  </a:cubicBezTo>
                  <a:cubicBezTo>
                    <a:pt x="156" y="106"/>
                    <a:pt x="157" y="109"/>
                    <a:pt x="158" y="113"/>
                  </a:cubicBezTo>
                  <a:cubicBezTo>
                    <a:pt x="161" y="107"/>
                    <a:pt x="164" y="102"/>
                    <a:pt x="168" y="102"/>
                  </a:cubicBezTo>
                  <a:cubicBezTo>
                    <a:pt x="178" y="100"/>
                    <a:pt x="192" y="99"/>
                    <a:pt x="202" y="85"/>
                  </a:cubicBezTo>
                  <a:cubicBezTo>
                    <a:pt x="207" y="78"/>
                    <a:pt x="215" y="72"/>
                    <a:pt x="222" y="68"/>
                  </a:cubicBezTo>
                  <a:cubicBezTo>
                    <a:pt x="217" y="62"/>
                    <a:pt x="215" y="54"/>
                    <a:pt x="210" y="51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0"/>
            <p:cNvSpPr/>
            <p:nvPr/>
          </p:nvSpPr>
          <p:spPr>
            <a:xfrm>
              <a:off x="4611079" y="2093029"/>
              <a:ext cx="144932" cy="70157"/>
            </a:xfrm>
            <a:custGeom>
              <a:rect b="b" l="l" r="r" t="t"/>
              <a:pathLst>
                <a:path extrusionOk="0" h="84" w="197">
                  <a:moveTo>
                    <a:pt x="146" y="10"/>
                  </a:moveTo>
                  <a:cubicBezTo>
                    <a:pt x="135" y="11"/>
                    <a:pt x="129" y="4"/>
                    <a:pt x="120" y="7"/>
                  </a:cubicBezTo>
                  <a:cubicBezTo>
                    <a:pt x="110" y="11"/>
                    <a:pt x="95" y="7"/>
                    <a:pt x="89" y="4"/>
                  </a:cubicBezTo>
                  <a:cubicBezTo>
                    <a:pt x="84" y="0"/>
                    <a:pt x="77" y="11"/>
                    <a:pt x="69" y="6"/>
                  </a:cubicBezTo>
                  <a:cubicBezTo>
                    <a:pt x="67" y="5"/>
                    <a:pt x="65" y="4"/>
                    <a:pt x="64" y="2"/>
                  </a:cubicBezTo>
                  <a:cubicBezTo>
                    <a:pt x="57" y="6"/>
                    <a:pt x="49" y="12"/>
                    <a:pt x="44" y="19"/>
                  </a:cubicBezTo>
                  <a:cubicBezTo>
                    <a:pt x="34" y="33"/>
                    <a:pt x="20" y="34"/>
                    <a:pt x="10" y="36"/>
                  </a:cubicBezTo>
                  <a:cubicBezTo>
                    <a:pt x="6" y="36"/>
                    <a:pt x="3" y="41"/>
                    <a:pt x="0" y="47"/>
                  </a:cubicBezTo>
                  <a:cubicBezTo>
                    <a:pt x="3" y="55"/>
                    <a:pt x="9" y="69"/>
                    <a:pt x="16" y="75"/>
                  </a:cubicBezTo>
                  <a:cubicBezTo>
                    <a:pt x="27" y="84"/>
                    <a:pt x="64" y="83"/>
                    <a:pt x="64" y="75"/>
                  </a:cubicBezTo>
                  <a:cubicBezTo>
                    <a:pt x="64" y="67"/>
                    <a:pt x="94" y="63"/>
                    <a:pt x="101" y="63"/>
                  </a:cubicBezTo>
                  <a:cubicBezTo>
                    <a:pt x="108" y="63"/>
                    <a:pt x="130" y="41"/>
                    <a:pt x="134" y="42"/>
                  </a:cubicBezTo>
                  <a:cubicBezTo>
                    <a:pt x="137" y="43"/>
                    <a:pt x="160" y="47"/>
                    <a:pt x="166" y="53"/>
                  </a:cubicBezTo>
                  <a:cubicBezTo>
                    <a:pt x="169" y="56"/>
                    <a:pt x="178" y="58"/>
                    <a:pt x="188" y="61"/>
                  </a:cubicBezTo>
                  <a:cubicBezTo>
                    <a:pt x="184" y="57"/>
                    <a:pt x="181" y="52"/>
                    <a:pt x="181" y="48"/>
                  </a:cubicBezTo>
                  <a:cubicBezTo>
                    <a:pt x="181" y="42"/>
                    <a:pt x="193" y="26"/>
                    <a:pt x="197" y="23"/>
                  </a:cubicBezTo>
                  <a:cubicBezTo>
                    <a:pt x="197" y="23"/>
                    <a:pt x="197" y="22"/>
                    <a:pt x="197" y="22"/>
                  </a:cubicBezTo>
                  <a:cubicBezTo>
                    <a:pt x="188" y="20"/>
                    <a:pt x="178" y="19"/>
                    <a:pt x="177" y="17"/>
                  </a:cubicBezTo>
                  <a:cubicBezTo>
                    <a:pt x="173" y="13"/>
                    <a:pt x="158" y="9"/>
                    <a:pt x="146" y="1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0"/>
            <p:cNvSpPr/>
            <p:nvPr/>
          </p:nvSpPr>
          <p:spPr>
            <a:xfrm>
              <a:off x="3920838" y="2370560"/>
              <a:ext cx="96924" cy="185709"/>
            </a:xfrm>
            <a:custGeom>
              <a:rect b="b" l="l" r="r" t="t"/>
              <a:pathLst>
                <a:path extrusionOk="0" h="220" w="132">
                  <a:moveTo>
                    <a:pt x="96" y="178"/>
                  </a:moveTo>
                  <a:cubicBezTo>
                    <a:pt x="110" y="176"/>
                    <a:pt x="92" y="165"/>
                    <a:pt x="88" y="161"/>
                  </a:cubicBezTo>
                  <a:cubicBezTo>
                    <a:pt x="84" y="157"/>
                    <a:pt x="89" y="142"/>
                    <a:pt x="97" y="142"/>
                  </a:cubicBezTo>
                  <a:cubicBezTo>
                    <a:pt x="105" y="142"/>
                    <a:pt x="97" y="133"/>
                    <a:pt x="87" y="123"/>
                  </a:cubicBezTo>
                  <a:cubicBezTo>
                    <a:pt x="77" y="113"/>
                    <a:pt x="87" y="109"/>
                    <a:pt x="96" y="109"/>
                  </a:cubicBezTo>
                  <a:cubicBezTo>
                    <a:pt x="105" y="109"/>
                    <a:pt x="93" y="94"/>
                    <a:pt x="102" y="85"/>
                  </a:cubicBezTo>
                  <a:cubicBezTo>
                    <a:pt x="111" y="76"/>
                    <a:pt x="99" y="60"/>
                    <a:pt x="99" y="52"/>
                  </a:cubicBezTo>
                  <a:cubicBezTo>
                    <a:pt x="99" y="44"/>
                    <a:pt x="112" y="42"/>
                    <a:pt x="122" y="32"/>
                  </a:cubicBezTo>
                  <a:cubicBezTo>
                    <a:pt x="132" y="22"/>
                    <a:pt x="113" y="25"/>
                    <a:pt x="113" y="18"/>
                  </a:cubicBezTo>
                  <a:cubicBezTo>
                    <a:pt x="113" y="10"/>
                    <a:pt x="101" y="8"/>
                    <a:pt x="92" y="14"/>
                  </a:cubicBezTo>
                  <a:cubicBezTo>
                    <a:pt x="83" y="20"/>
                    <a:pt x="86" y="14"/>
                    <a:pt x="78" y="14"/>
                  </a:cubicBezTo>
                  <a:cubicBezTo>
                    <a:pt x="70" y="14"/>
                    <a:pt x="56" y="17"/>
                    <a:pt x="56" y="9"/>
                  </a:cubicBezTo>
                  <a:cubicBezTo>
                    <a:pt x="56" y="1"/>
                    <a:pt x="50" y="0"/>
                    <a:pt x="44" y="8"/>
                  </a:cubicBezTo>
                  <a:cubicBezTo>
                    <a:pt x="42" y="10"/>
                    <a:pt x="39" y="11"/>
                    <a:pt x="34" y="12"/>
                  </a:cubicBezTo>
                  <a:cubicBezTo>
                    <a:pt x="33" y="22"/>
                    <a:pt x="32" y="31"/>
                    <a:pt x="35" y="35"/>
                  </a:cubicBezTo>
                  <a:cubicBezTo>
                    <a:pt x="42" y="46"/>
                    <a:pt x="27" y="104"/>
                    <a:pt x="14" y="120"/>
                  </a:cubicBezTo>
                  <a:cubicBezTo>
                    <a:pt x="0" y="135"/>
                    <a:pt x="13" y="139"/>
                    <a:pt x="27" y="150"/>
                  </a:cubicBezTo>
                  <a:cubicBezTo>
                    <a:pt x="41" y="161"/>
                    <a:pt x="32" y="201"/>
                    <a:pt x="32" y="210"/>
                  </a:cubicBezTo>
                  <a:cubicBezTo>
                    <a:pt x="32" y="220"/>
                    <a:pt x="44" y="217"/>
                    <a:pt x="59" y="217"/>
                  </a:cubicBezTo>
                  <a:cubicBezTo>
                    <a:pt x="67" y="217"/>
                    <a:pt x="77" y="213"/>
                    <a:pt x="87" y="211"/>
                  </a:cubicBezTo>
                  <a:cubicBezTo>
                    <a:pt x="84" y="207"/>
                    <a:pt x="82" y="203"/>
                    <a:pt x="82" y="200"/>
                  </a:cubicBezTo>
                  <a:cubicBezTo>
                    <a:pt x="82" y="192"/>
                    <a:pt x="82" y="181"/>
                    <a:pt x="96" y="178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0"/>
            <p:cNvSpPr/>
            <p:nvPr/>
          </p:nvSpPr>
          <p:spPr>
            <a:xfrm>
              <a:off x="4258712" y="1940335"/>
              <a:ext cx="107794" cy="105235"/>
            </a:xfrm>
            <a:custGeom>
              <a:rect b="b" l="l" r="r" t="t"/>
              <a:pathLst>
                <a:path extrusionOk="0" h="125" w="146">
                  <a:moveTo>
                    <a:pt x="46" y="97"/>
                  </a:moveTo>
                  <a:cubicBezTo>
                    <a:pt x="53" y="91"/>
                    <a:pt x="64" y="94"/>
                    <a:pt x="70" y="101"/>
                  </a:cubicBezTo>
                  <a:cubicBezTo>
                    <a:pt x="76" y="107"/>
                    <a:pt x="86" y="108"/>
                    <a:pt x="96" y="118"/>
                  </a:cubicBezTo>
                  <a:cubicBezTo>
                    <a:pt x="98" y="120"/>
                    <a:pt x="101" y="123"/>
                    <a:pt x="103" y="125"/>
                  </a:cubicBezTo>
                  <a:cubicBezTo>
                    <a:pt x="104" y="118"/>
                    <a:pt x="104" y="105"/>
                    <a:pt x="107" y="98"/>
                  </a:cubicBezTo>
                  <a:cubicBezTo>
                    <a:pt x="110" y="90"/>
                    <a:pt x="104" y="81"/>
                    <a:pt x="109" y="81"/>
                  </a:cubicBezTo>
                  <a:cubicBezTo>
                    <a:pt x="115" y="81"/>
                    <a:pt x="129" y="81"/>
                    <a:pt x="129" y="72"/>
                  </a:cubicBezTo>
                  <a:cubicBezTo>
                    <a:pt x="129" y="62"/>
                    <a:pt x="133" y="65"/>
                    <a:pt x="136" y="60"/>
                  </a:cubicBezTo>
                  <a:cubicBezTo>
                    <a:pt x="140" y="55"/>
                    <a:pt x="127" y="45"/>
                    <a:pt x="125" y="42"/>
                  </a:cubicBezTo>
                  <a:cubicBezTo>
                    <a:pt x="123" y="38"/>
                    <a:pt x="134" y="37"/>
                    <a:pt x="143" y="25"/>
                  </a:cubicBezTo>
                  <a:cubicBezTo>
                    <a:pt x="146" y="20"/>
                    <a:pt x="144" y="11"/>
                    <a:pt x="142" y="1"/>
                  </a:cubicBezTo>
                  <a:cubicBezTo>
                    <a:pt x="140" y="5"/>
                    <a:pt x="137" y="7"/>
                    <a:pt x="133" y="5"/>
                  </a:cubicBezTo>
                  <a:cubicBezTo>
                    <a:pt x="125" y="0"/>
                    <a:pt x="113" y="3"/>
                    <a:pt x="97" y="6"/>
                  </a:cubicBezTo>
                  <a:cubicBezTo>
                    <a:pt x="82" y="9"/>
                    <a:pt x="77" y="24"/>
                    <a:pt x="83" y="30"/>
                  </a:cubicBezTo>
                  <a:cubicBezTo>
                    <a:pt x="89" y="36"/>
                    <a:pt x="68" y="39"/>
                    <a:pt x="66" y="31"/>
                  </a:cubicBezTo>
                  <a:cubicBezTo>
                    <a:pt x="65" y="23"/>
                    <a:pt x="49" y="29"/>
                    <a:pt x="50" y="39"/>
                  </a:cubicBezTo>
                  <a:cubicBezTo>
                    <a:pt x="51" y="50"/>
                    <a:pt x="33" y="55"/>
                    <a:pt x="34" y="68"/>
                  </a:cubicBezTo>
                  <a:cubicBezTo>
                    <a:pt x="35" y="82"/>
                    <a:pt x="17" y="94"/>
                    <a:pt x="6" y="101"/>
                  </a:cubicBezTo>
                  <a:cubicBezTo>
                    <a:pt x="4" y="102"/>
                    <a:pt x="2" y="103"/>
                    <a:pt x="0" y="104"/>
                  </a:cubicBezTo>
                  <a:cubicBezTo>
                    <a:pt x="6" y="107"/>
                    <a:pt x="11" y="108"/>
                    <a:pt x="13" y="108"/>
                  </a:cubicBezTo>
                  <a:cubicBezTo>
                    <a:pt x="22" y="108"/>
                    <a:pt x="40" y="104"/>
                    <a:pt x="46" y="97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0"/>
            <p:cNvSpPr/>
            <p:nvPr/>
          </p:nvSpPr>
          <p:spPr>
            <a:xfrm>
              <a:off x="4326649" y="2073426"/>
              <a:ext cx="18117" cy="26825"/>
            </a:xfrm>
            <a:custGeom>
              <a:rect b="b" l="l" r="r" t="t"/>
              <a:pathLst>
                <a:path extrusionOk="0" h="32" w="24">
                  <a:moveTo>
                    <a:pt x="13" y="0"/>
                  </a:moveTo>
                  <a:cubicBezTo>
                    <a:pt x="7" y="4"/>
                    <a:pt x="0" y="12"/>
                    <a:pt x="1" y="30"/>
                  </a:cubicBezTo>
                  <a:cubicBezTo>
                    <a:pt x="8" y="29"/>
                    <a:pt x="17" y="30"/>
                    <a:pt x="24" y="32"/>
                  </a:cubicBezTo>
                  <a:cubicBezTo>
                    <a:pt x="23" y="13"/>
                    <a:pt x="15" y="7"/>
                    <a:pt x="13" y="3"/>
                  </a:cubicBezTo>
                  <a:cubicBezTo>
                    <a:pt x="13" y="2"/>
                    <a:pt x="13" y="1"/>
                    <a:pt x="13" y="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0"/>
            <p:cNvSpPr/>
            <p:nvPr/>
          </p:nvSpPr>
          <p:spPr>
            <a:xfrm>
              <a:off x="4242407" y="2016682"/>
              <a:ext cx="100547" cy="83569"/>
            </a:xfrm>
            <a:custGeom>
              <a:rect b="b" l="l" r="r" t="t"/>
              <a:pathLst>
                <a:path extrusionOk="0" h="99" w="137">
                  <a:moveTo>
                    <a:pt x="4" y="28"/>
                  </a:moveTo>
                  <a:cubicBezTo>
                    <a:pt x="5" y="33"/>
                    <a:pt x="14" y="46"/>
                    <a:pt x="17" y="41"/>
                  </a:cubicBezTo>
                  <a:cubicBezTo>
                    <a:pt x="20" y="36"/>
                    <a:pt x="28" y="48"/>
                    <a:pt x="35" y="52"/>
                  </a:cubicBezTo>
                  <a:cubicBezTo>
                    <a:pt x="42" y="56"/>
                    <a:pt x="56" y="61"/>
                    <a:pt x="57" y="65"/>
                  </a:cubicBezTo>
                  <a:cubicBezTo>
                    <a:pt x="57" y="70"/>
                    <a:pt x="60" y="80"/>
                    <a:pt x="67" y="77"/>
                  </a:cubicBezTo>
                  <a:cubicBezTo>
                    <a:pt x="74" y="74"/>
                    <a:pt x="82" y="63"/>
                    <a:pt x="82" y="69"/>
                  </a:cubicBezTo>
                  <a:cubicBezTo>
                    <a:pt x="82" y="75"/>
                    <a:pt x="85" y="87"/>
                    <a:pt x="93" y="85"/>
                  </a:cubicBezTo>
                  <a:cubicBezTo>
                    <a:pt x="100" y="84"/>
                    <a:pt x="103" y="99"/>
                    <a:pt x="111" y="97"/>
                  </a:cubicBezTo>
                  <a:cubicBezTo>
                    <a:pt x="112" y="97"/>
                    <a:pt x="114" y="97"/>
                    <a:pt x="116" y="97"/>
                  </a:cubicBezTo>
                  <a:cubicBezTo>
                    <a:pt x="115" y="79"/>
                    <a:pt x="122" y="71"/>
                    <a:pt x="128" y="67"/>
                  </a:cubicBezTo>
                  <a:cubicBezTo>
                    <a:pt x="130" y="64"/>
                    <a:pt x="135" y="60"/>
                    <a:pt x="135" y="57"/>
                  </a:cubicBezTo>
                  <a:cubicBezTo>
                    <a:pt x="137" y="51"/>
                    <a:pt x="125" y="41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4" y="32"/>
                    <a:pt x="121" y="29"/>
                    <a:pt x="119" y="27"/>
                  </a:cubicBezTo>
                  <a:cubicBezTo>
                    <a:pt x="109" y="17"/>
                    <a:pt x="99" y="16"/>
                    <a:pt x="93" y="10"/>
                  </a:cubicBezTo>
                  <a:cubicBezTo>
                    <a:pt x="87" y="3"/>
                    <a:pt x="76" y="0"/>
                    <a:pt x="69" y="6"/>
                  </a:cubicBezTo>
                  <a:cubicBezTo>
                    <a:pt x="63" y="13"/>
                    <a:pt x="45" y="17"/>
                    <a:pt x="36" y="17"/>
                  </a:cubicBezTo>
                  <a:cubicBezTo>
                    <a:pt x="34" y="17"/>
                    <a:pt x="29" y="16"/>
                    <a:pt x="23" y="13"/>
                  </a:cubicBezTo>
                  <a:cubicBezTo>
                    <a:pt x="16" y="17"/>
                    <a:pt x="8" y="21"/>
                    <a:pt x="0" y="23"/>
                  </a:cubicBezTo>
                  <a:cubicBezTo>
                    <a:pt x="1" y="25"/>
                    <a:pt x="4" y="24"/>
                    <a:pt x="4" y="28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0"/>
            <p:cNvSpPr/>
            <p:nvPr/>
          </p:nvSpPr>
          <p:spPr>
            <a:xfrm>
              <a:off x="4699850" y="2139456"/>
              <a:ext cx="236421" cy="174360"/>
            </a:xfrm>
            <a:custGeom>
              <a:rect b="b" l="l" r="r" t="t"/>
              <a:pathLst>
                <a:path extrusionOk="0" h="207" w="319">
                  <a:moveTo>
                    <a:pt x="285" y="138"/>
                  </a:moveTo>
                  <a:cubicBezTo>
                    <a:pt x="278" y="137"/>
                    <a:pt x="268" y="134"/>
                    <a:pt x="272" y="130"/>
                  </a:cubicBezTo>
                  <a:cubicBezTo>
                    <a:pt x="272" y="130"/>
                    <a:pt x="272" y="129"/>
                    <a:pt x="272" y="129"/>
                  </a:cubicBezTo>
                  <a:cubicBezTo>
                    <a:pt x="263" y="121"/>
                    <a:pt x="260" y="95"/>
                    <a:pt x="266" y="89"/>
                  </a:cubicBezTo>
                  <a:cubicBezTo>
                    <a:pt x="274" y="81"/>
                    <a:pt x="254" y="51"/>
                    <a:pt x="244" y="40"/>
                  </a:cubicBezTo>
                  <a:cubicBezTo>
                    <a:pt x="240" y="35"/>
                    <a:pt x="230" y="17"/>
                    <a:pt x="221" y="0"/>
                  </a:cubicBezTo>
                  <a:cubicBezTo>
                    <a:pt x="213" y="3"/>
                    <a:pt x="205" y="6"/>
                    <a:pt x="204" y="8"/>
                  </a:cubicBezTo>
                  <a:cubicBezTo>
                    <a:pt x="201" y="14"/>
                    <a:pt x="190" y="19"/>
                    <a:pt x="184" y="19"/>
                  </a:cubicBezTo>
                  <a:cubicBezTo>
                    <a:pt x="178" y="19"/>
                    <a:pt x="172" y="16"/>
                    <a:pt x="167" y="21"/>
                  </a:cubicBezTo>
                  <a:cubicBezTo>
                    <a:pt x="161" y="26"/>
                    <a:pt x="154" y="28"/>
                    <a:pt x="151" y="25"/>
                  </a:cubicBezTo>
                  <a:cubicBezTo>
                    <a:pt x="148" y="22"/>
                    <a:pt x="137" y="19"/>
                    <a:pt x="130" y="19"/>
                  </a:cubicBezTo>
                  <a:cubicBezTo>
                    <a:pt x="123" y="19"/>
                    <a:pt x="100" y="13"/>
                    <a:pt x="95" y="13"/>
                  </a:cubicBezTo>
                  <a:cubicBezTo>
                    <a:pt x="92" y="13"/>
                    <a:pt x="87" y="13"/>
                    <a:pt x="81" y="14"/>
                  </a:cubicBezTo>
                  <a:cubicBezTo>
                    <a:pt x="82" y="16"/>
                    <a:pt x="81" y="19"/>
                    <a:pt x="78" y="21"/>
                  </a:cubicBezTo>
                  <a:cubicBezTo>
                    <a:pt x="72" y="26"/>
                    <a:pt x="59" y="33"/>
                    <a:pt x="54" y="36"/>
                  </a:cubicBezTo>
                  <a:cubicBezTo>
                    <a:pt x="50" y="39"/>
                    <a:pt x="33" y="78"/>
                    <a:pt x="22" y="89"/>
                  </a:cubicBezTo>
                  <a:cubicBezTo>
                    <a:pt x="12" y="100"/>
                    <a:pt x="1" y="102"/>
                    <a:pt x="1" y="106"/>
                  </a:cubicBezTo>
                  <a:cubicBezTo>
                    <a:pt x="0" y="110"/>
                    <a:pt x="13" y="120"/>
                    <a:pt x="13" y="126"/>
                  </a:cubicBezTo>
                  <a:cubicBezTo>
                    <a:pt x="13" y="132"/>
                    <a:pt x="16" y="138"/>
                    <a:pt x="25" y="138"/>
                  </a:cubicBezTo>
                  <a:cubicBezTo>
                    <a:pt x="33" y="138"/>
                    <a:pt x="24" y="159"/>
                    <a:pt x="29" y="160"/>
                  </a:cubicBezTo>
                  <a:cubicBezTo>
                    <a:pt x="35" y="162"/>
                    <a:pt x="68" y="164"/>
                    <a:pt x="68" y="172"/>
                  </a:cubicBezTo>
                  <a:cubicBezTo>
                    <a:pt x="68" y="178"/>
                    <a:pt x="72" y="183"/>
                    <a:pt x="71" y="187"/>
                  </a:cubicBezTo>
                  <a:cubicBezTo>
                    <a:pt x="80" y="189"/>
                    <a:pt x="87" y="202"/>
                    <a:pt x="91" y="201"/>
                  </a:cubicBezTo>
                  <a:cubicBezTo>
                    <a:pt x="95" y="200"/>
                    <a:pt x="123" y="206"/>
                    <a:pt x="128" y="205"/>
                  </a:cubicBezTo>
                  <a:cubicBezTo>
                    <a:pt x="133" y="204"/>
                    <a:pt x="157" y="205"/>
                    <a:pt x="165" y="206"/>
                  </a:cubicBezTo>
                  <a:cubicBezTo>
                    <a:pt x="174" y="207"/>
                    <a:pt x="183" y="203"/>
                    <a:pt x="190" y="196"/>
                  </a:cubicBezTo>
                  <a:cubicBezTo>
                    <a:pt x="198" y="188"/>
                    <a:pt x="224" y="187"/>
                    <a:pt x="232" y="188"/>
                  </a:cubicBezTo>
                  <a:cubicBezTo>
                    <a:pt x="240" y="189"/>
                    <a:pt x="257" y="191"/>
                    <a:pt x="260" y="197"/>
                  </a:cubicBezTo>
                  <a:cubicBezTo>
                    <a:pt x="262" y="199"/>
                    <a:pt x="272" y="203"/>
                    <a:pt x="281" y="207"/>
                  </a:cubicBezTo>
                  <a:cubicBezTo>
                    <a:pt x="283" y="202"/>
                    <a:pt x="281" y="195"/>
                    <a:pt x="281" y="188"/>
                  </a:cubicBezTo>
                  <a:cubicBezTo>
                    <a:pt x="282" y="177"/>
                    <a:pt x="288" y="161"/>
                    <a:pt x="299" y="160"/>
                  </a:cubicBezTo>
                  <a:cubicBezTo>
                    <a:pt x="310" y="159"/>
                    <a:pt x="319" y="159"/>
                    <a:pt x="317" y="140"/>
                  </a:cubicBezTo>
                  <a:cubicBezTo>
                    <a:pt x="317" y="140"/>
                    <a:pt x="317" y="139"/>
                    <a:pt x="317" y="139"/>
                  </a:cubicBezTo>
                  <a:cubicBezTo>
                    <a:pt x="312" y="134"/>
                    <a:pt x="307" y="130"/>
                    <a:pt x="305" y="130"/>
                  </a:cubicBezTo>
                  <a:cubicBezTo>
                    <a:pt x="301" y="130"/>
                    <a:pt x="288" y="139"/>
                    <a:pt x="285" y="138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0"/>
            <p:cNvSpPr/>
            <p:nvPr/>
          </p:nvSpPr>
          <p:spPr>
            <a:xfrm>
              <a:off x="4863805" y="2134298"/>
              <a:ext cx="80619" cy="114521"/>
            </a:xfrm>
            <a:custGeom>
              <a:rect b="b" l="l" r="r" t="t"/>
              <a:pathLst>
                <a:path extrusionOk="0" h="136" w="109">
                  <a:moveTo>
                    <a:pt x="79" y="35"/>
                  </a:moveTo>
                  <a:cubicBezTo>
                    <a:pt x="74" y="22"/>
                    <a:pt x="61" y="16"/>
                    <a:pt x="54" y="16"/>
                  </a:cubicBezTo>
                  <a:cubicBezTo>
                    <a:pt x="46" y="16"/>
                    <a:pt x="34" y="0"/>
                    <a:pt x="26" y="1"/>
                  </a:cubicBezTo>
                  <a:cubicBezTo>
                    <a:pt x="21" y="1"/>
                    <a:pt x="10" y="4"/>
                    <a:pt x="0" y="7"/>
                  </a:cubicBezTo>
                  <a:cubicBezTo>
                    <a:pt x="9" y="24"/>
                    <a:pt x="19" y="42"/>
                    <a:pt x="23" y="47"/>
                  </a:cubicBezTo>
                  <a:cubicBezTo>
                    <a:pt x="33" y="58"/>
                    <a:pt x="53" y="88"/>
                    <a:pt x="45" y="96"/>
                  </a:cubicBezTo>
                  <a:cubicBezTo>
                    <a:pt x="39" y="102"/>
                    <a:pt x="42" y="128"/>
                    <a:pt x="51" y="136"/>
                  </a:cubicBezTo>
                  <a:cubicBezTo>
                    <a:pt x="56" y="130"/>
                    <a:pt x="71" y="111"/>
                    <a:pt x="71" y="105"/>
                  </a:cubicBezTo>
                  <a:cubicBezTo>
                    <a:pt x="71" y="99"/>
                    <a:pt x="72" y="86"/>
                    <a:pt x="85" y="89"/>
                  </a:cubicBezTo>
                  <a:cubicBezTo>
                    <a:pt x="97" y="92"/>
                    <a:pt x="109" y="98"/>
                    <a:pt x="109" y="93"/>
                  </a:cubicBezTo>
                  <a:cubicBezTo>
                    <a:pt x="109" y="89"/>
                    <a:pt x="106" y="76"/>
                    <a:pt x="100" y="70"/>
                  </a:cubicBezTo>
                  <a:cubicBezTo>
                    <a:pt x="95" y="65"/>
                    <a:pt x="83" y="49"/>
                    <a:pt x="79" y="3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0"/>
            <p:cNvSpPr/>
            <p:nvPr/>
          </p:nvSpPr>
          <p:spPr>
            <a:xfrm>
              <a:off x="4744235" y="2297309"/>
              <a:ext cx="163955" cy="102140"/>
            </a:xfrm>
            <a:custGeom>
              <a:rect b="b" l="l" r="r" t="t"/>
              <a:pathLst>
                <a:path extrusionOk="0" h="121" w="221">
                  <a:moveTo>
                    <a:pt x="172" y="1"/>
                  </a:moveTo>
                  <a:cubicBezTo>
                    <a:pt x="164" y="0"/>
                    <a:pt x="138" y="1"/>
                    <a:pt x="130" y="9"/>
                  </a:cubicBezTo>
                  <a:cubicBezTo>
                    <a:pt x="123" y="16"/>
                    <a:pt x="114" y="20"/>
                    <a:pt x="105" y="19"/>
                  </a:cubicBezTo>
                  <a:cubicBezTo>
                    <a:pt x="97" y="18"/>
                    <a:pt x="73" y="17"/>
                    <a:pt x="68" y="18"/>
                  </a:cubicBezTo>
                  <a:cubicBezTo>
                    <a:pt x="63" y="19"/>
                    <a:pt x="35" y="13"/>
                    <a:pt x="31" y="14"/>
                  </a:cubicBezTo>
                  <a:cubicBezTo>
                    <a:pt x="27" y="15"/>
                    <a:pt x="20" y="2"/>
                    <a:pt x="11" y="0"/>
                  </a:cubicBezTo>
                  <a:cubicBezTo>
                    <a:pt x="10" y="1"/>
                    <a:pt x="9" y="3"/>
                    <a:pt x="8" y="4"/>
                  </a:cubicBezTo>
                  <a:cubicBezTo>
                    <a:pt x="1" y="8"/>
                    <a:pt x="0" y="21"/>
                    <a:pt x="8" y="28"/>
                  </a:cubicBezTo>
                  <a:cubicBezTo>
                    <a:pt x="16" y="35"/>
                    <a:pt x="26" y="50"/>
                    <a:pt x="19" y="50"/>
                  </a:cubicBezTo>
                  <a:cubicBezTo>
                    <a:pt x="12" y="50"/>
                    <a:pt x="6" y="60"/>
                    <a:pt x="7" y="64"/>
                  </a:cubicBezTo>
                  <a:cubicBezTo>
                    <a:pt x="8" y="69"/>
                    <a:pt x="5" y="79"/>
                    <a:pt x="7" y="82"/>
                  </a:cubicBezTo>
                  <a:cubicBezTo>
                    <a:pt x="9" y="84"/>
                    <a:pt x="26" y="100"/>
                    <a:pt x="26" y="104"/>
                  </a:cubicBezTo>
                  <a:cubicBezTo>
                    <a:pt x="27" y="108"/>
                    <a:pt x="34" y="111"/>
                    <a:pt x="33" y="114"/>
                  </a:cubicBezTo>
                  <a:cubicBezTo>
                    <a:pt x="46" y="113"/>
                    <a:pt x="74" y="112"/>
                    <a:pt x="81" y="115"/>
                  </a:cubicBezTo>
                  <a:cubicBezTo>
                    <a:pt x="89" y="119"/>
                    <a:pt x="118" y="121"/>
                    <a:pt x="118" y="121"/>
                  </a:cubicBezTo>
                  <a:cubicBezTo>
                    <a:pt x="126" y="121"/>
                    <a:pt x="134" y="118"/>
                    <a:pt x="131" y="113"/>
                  </a:cubicBezTo>
                  <a:cubicBezTo>
                    <a:pt x="130" y="108"/>
                    <a:pt x="141" y="105"/>
                    <a:pt x="148" y="104"/>
                  </a:cubicBezTo>
                  <a:cubicBezTo>
                    <a:pt x="147" y="100"/>
                    <a:pt x="146" y="96"/>
                    <a:pt x="148" y="95"/>
                  </a:cubicBezTo>
                  <a:cubicBezTo>
                    <a:pt x="152" y="93"/>
                    <a:pt x="175" y="90"/>
                    <a:pt x="184" y="95"/>
                  </a:cubicBezTo>
                  <a:cubicBezTo>
                    <a:pt x="189" y="97"/>
                    <a:pt x="194" y="95"/>
                    <a:pt x="198" y="92"/>
                  </a:cubicBezTo>
                  <a:cubicBezTo>
                    <a:pt x="197" y="88"/>
                    <a:pt x="196" y="84"/>
                    <a:pt x="193" y="84"/>
                  </a:cubicBezTo>
                  <a:cubicBezTo>
                    <a:pt x="188" y="83"/>
                    <a:pt x="179" y="59"/>
                    <a:pt x="186" y="57"/>
                  </a:cubicBezTo>
                  <a:cubicBezTo>
                    <a:pt x="193" y="56"/>
                    <a:pt x="203" y="31"/>
                    <a:pt x="214" y="27"/>
                  </a:cubicBezTo>
                  <a:cubicBezTo>
                    <a:pt x="219" y="26"/>
                    <a:pt x="221" y="23"/>
                    <a:pt x="221" y="20"/>
                  </a:cubicBezTo>
                  <a:cubicBezTo>
                    <a:pt x="212" y="16"/>
                    <a:pt x="202" y="12"/>
                    <a:pt x="200" y="10"/>
                  </a:cubicBezTo>
                  <a:cubicBezTo>
                    <a:pt x="197" y="4"/>
                    <a:pt x="180" y="2"/>
                    <a:pt x="172" y="1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0"/>
            <p:cNvSpPr/>
            <p:nvPr/>
          </p:nvSpPr>
          <p:spPr>
            <a:xfrm>
              <a:off x="4698038" y="2360243"/>
              <a:ext cx="71561" cy="57776"/>
            </a:xfrm>
            <a:custGeom>
              <a:rect b="b" l="l" r="r" t="t"/>
              <a:pathLst>
                <a:path extrusionOk="0" h="68" w="97">
                  <a:moveTo>
                    <a:pt x="23" y="68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4" y="68"/>
                    <a:pt x="24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7"/>
                    <a:pt x="26" y="67"/>
                    <a:pt x="27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30" y="67"/>
                    <a:pt x="34" y="67"/>
                    <a:pt x="38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1" y="67"/>
                    <a:pt x="42" y="67"/>
                  </a:cubicBezTo>
                  <a:cubicBezTo>
                    <a:pt x="42" y="67"/>
                    <a:pt x="43" y="67"/>
                    <a:pt x="43" y="67"/>
                  </a:cubicBezTo>
                  <a:cubicBezTo>
                    <a:pt x="44" y="66"/>
                    <a:pt x="45" y="66"/>
                    <a:pt x="47" y="66"/>
                  </a:cubicBezTo>
                  <a:cubicBezTo>
                    <a:pt x="56" y="64"/>
                    <a:pt x="58" y="53"/>
                    <a:pt x="63" y="56"/>
                  </a:cubicBezTo>
                  <a:cubicBezTo>
                    <a:pt x="68" y="58"/>
                    <a:pt x="93" y="45"/>
                    <a:pt x="96" y="41"/>
                  </a:cubicBezTo>
                  <a:cubicBezTo>
                    <a:pt x="96" y="40"/>
                    <a:pt x="96" y="40"/>
                    <a:pt x="96" y="39"/>
                  </a:cubicBezTo>
                  <a:cubicBezTo>
                    <a:pt x="97" y="36"/>
                    <a:pt x="90" y="33"/>
                    <a:pt x="89" y="29"/>
                  </a:cubicBezTo>
                  <a:cubicBezTo>
                    <a:pt x="89" y="25"/>
                    <a:pt x="72" y="9"/>
                    <a:pt x="70" y="7"/>
                  </a:cubicBezTo>
                  <a:cubicBezTo>
                    <a:pt x="69" y="6"/>
                    <a:pt x="69" y="5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3"/>
                    <a:pt x="69" y="2"/>
                    <a:pt x="69" y="0"/>
                  </a:cubicBezTo>
                  <a:cubicBezTo>
                    <a:pt x="45" y="4"/>
                    <a:pt x="9" y="11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3" y="22"/>
                    <a:pt x="0" y="38"/>
                    <a:pt x="3" y="46"/>
                  </a:cubicBezTo>
                  <a:cubicBezTo>
                    <a:pt x="5" y="54"/>
                    <a:pt x="13" y="60"/>
                    <a:pt x="23" y="68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0"/>
            <p:cNvSpPr/>
            <p:nvPr/>
          </p:nvSpPr>
          <p:spPr>
            <a:xfrm>
              <a:off x="4744235" y="1981604"/>
              <a:ext cx="463784" cy="307451"/>
            </a:xfrm>
            <a:custGeom>
              <a:rect b="b" l="l" r="r" t="t"/>
              <a:pathLst>
                <a:path extrusionOk="0" h="365" w="627">
                  <a:moveTo>
                    <a:pt x="558" y="227"/>
                  </a:moveTo>
                  <a:cubicBezTo>
                    <a:pt x="563" y="227"/>
                    <a:pt x="579" y="209"/>
                    <a:pt x="585" y="209"/>
                  </a:cubicBezTo>
                  <a:cubicBezTo>
                    <a:pt x="590" y="209"/>
                    <a:pt x="614" y="213"/>
                    <a:pt x="614" y="209"/>
                  </a:cubicBezTo>
                  <a:cubicBezTo>
                    <a:pt x="614" y="205"/>
                    <a:pt x="622" y="192"/>
                    <a:pt x="620" y="188"/>
                  </a:cubicBezTo>
                  <a:cubicBezTo>
                    <a:pt x="618" y="184"/>
                    <a:pt x="611" y="179"/>
                    <a:pt x="612" y="175"/>
                  </a:cubicBezTo>
                  <a:cubicBezTo>
                    <a:pt x="614" y="171"/>
                    <a:pt x="625" y="171"/>
                    <a:pt x="625" y="166"/>
                  </a:cubicBezTo>
                  <a:cubicBezTo>
                    <a:pt x="625" y="162"/>
                    <a:pt x="616" y="159"/>
                    <a:pt x="616" y="156"/>
                  </a:cubicBezTo>
                  <a:cubicBezTo>
                    <a:pt x="616" y="153"/>
                    <a:pt x="627" y="148"/>
                    <a:pt x="626" y="142"/>
                  </a:cubicBezTo>
                  <a:cubicBezTo>
                    <a:pt x="625" y="135"/>
                    <a:pt x="616" y="134"/>
                    <a:pt x="606" y="129"/>
                  </a:cubicBezTo>
                  <a:cubicBezTo>
                    <a:pt x="596" y="124"/>
                    <a:pt x="586" y="126"/>
                    <a:pt x="576" y="121"/>
                  </a:cubicBezTo>
                  <a:cubicBezTo>
                    <a:pt x="567" y="117"/>
                    <a:pt x="547" y="120"/>
                    <a:pt x="547" y="117"/>
                  </a:cubicBezTo>
                  <a:cubicBezTo>
                    <a:pt x="547" y="113"/>
                    <a:pt x="535" y="103"/>
                    <a:pt x="532" y="98"/>
                  </a:cubicBezTo>
                  <a:cubicBezTo>
                    <a:pt x="529" y="92"/>
                    <a:pt x="519" y="95"/>
                    <a:pt x="512" y="99"/>
                  </a:cubicBezTo>
                  <a:cubicBezTo>
                    <a:pt x="506" y="103"/>
                    <a:pt x="501" y="105"/>
                    <a:pt x="494" y="101"/>
                  </a:cubicBezTo>
                  <a:cubicBezTo>
                    <a:pt x="488" y="97"/>
                    <a:pt x="483" y="91"/>
                    <a:pt x="477" y="93"/>
                  </a:cubicBezTo>
                  <a:cubicBezTo>
                    <a:pt x="472" y="95"/>
                    <a:pt x="462" y="94"/>
                    <a:pt x="464" y="86"/>
                  </a:cubicBezTo>
                  <a:cubicBezTo>
                    <a:pt x="466" y="78"/>
                    <a:pt x="454" y="61"/>
                    <a:pt x="448" y="59"/>
                  </a:cubicBezTo>
                  <a:cubicBezTo>
                    <a:pt x="443" y="56"/>
                    <a:pt x="427" y="60"/>
                    <a:pt x="423" y="53"/>
                  </a:cubicBezTo>
                  <a:cubicBezTo>
                    <a:pt x="419" y="45"/>
                    <a:pt x="412" y="39"/>
                    <a:pt x="415" y="33"/>
                  </a:cubicBezTo>
                  <a:cubicBezTo>
                    <a:pt x="418" y="28"/>
                    <a:pt x="414" y="13"/>
                    <a:pt x="410" y="7"/>
                  </a:cubicBezTo>
                  <a:cubicBezTo>
                    <a:pt x="406" y="0"/>
                    <a:pt x="387" y="1"/>
                    <a:pt x="381" y="3"/>
                  </a:cubicBezTo>
                  <a:cubicBezTo>
                    <a:pt x="376" y="6"/>
                    <a:pt x="363" y="1"/>
                    <a:pt x="358" y="4"/>
                  </a:cubicBezTo>
                  <a:cubicBezTo>
                    <a:pt x="352" y="7"/>
                    <a:pt x="349" y="13"/>
                    <a:pt x="342" y="13"/>
                  </a:cubicBezTo>
                  <a:cubicBezTo>
                    <a:pt x="337" y="13"/>
                    <a:pt x="334" y="12"/>
                    <a:pt x="332" y="9"/>
                  </a:cubicBezTo>
                  <a:cubicBezTo>
                    <a:pt x="324" y="13"/>
                    <a:pt x="309" y="13"/>
                    <a:pt x="309" y="13"/>
                  </a:cubicBezTo>
                  <a:cubicBezTo>
                    <a:pt x="309" y="13"/>
                    <a:pt x="289" y="30"/>
                    <a:pt x="289" y="36"/>
                  </a:cubicBezTo>
                  <a:cubicBezTo>
                    <a:pt x="289" y="42"/>
                    <a:pt x="288" y="53"/>
                    <a:pt x="282" y="48"/>
                  </a:cubicBezTo>
                  <a:cubicBezTo>
                    <a:pt x="277" y="42"/>
                    <a:pt x="255" y="42"/>
                    <a:pt x="250" y="46"/>
                  </a:cubicBezTo>
                  <a:cubicBezTo>
                    <a:pt x="245" y="49"/>
                    <a:pt x="237" y="33"/>
                    <a:pt x="227" y="38"/>
                  </a:cubicBezTo>
                  <a:cubicBezTo>
                    <a:pt x="218" y="43"/>
                    <a:pt x="205" y="31"/>
                    <a:pt x="204" y="36"/>
                  </a:cubicBezTo>
                  <a:cubicBezTo>
                    <a:pt x="203" y="41"/>
                    <a:pt x="190" y="37"/>
                    <a:pt x="180" y="33"/>
                  </a:cubicBezTo>
                  <a:cubicBezTo>
                    <a:pt x="171" y="29"/>
                    <a:pt x="154" y="35"/>
                    <a:pt x="148" y="28"/>
                  </a:cubicBezTo>
                  <a:cubicBezTo>
                    <a:pt x="142" y="21"/>
                    <a:pt x="101" y="21"/>
                    <a:pt x="88" y="21"/>
                  </a:cubicBezTo>
                  <a:cubicBezTo>
                    <a:pt x="74" y="21"/>
                    <a:pt x="71" y="28"/>
                    <a:pt x="65" y="34"/>
                  </a:cubicBezTo>
                  <a:cubicBezTo>
                    <a:pt x="59" y="40"/>
                    <a:pt x="53" y="39"/>
                    <a:pt x="46" y="38"/>
                  </a:cubicBezTo>
                  <a:cubicBezTo>
                    <a:pt x="47" y="44"/>
                    <a:pt x="48" y="48"/>
                    <a:pt x="49" y="50"/>
                  </a:cubicBezTo>
                  <a:cubicBezTo>
                    <a:pt x="52" y="55"/>
                    <a:pt x="67" y="78"/>
                    <a:pt x="63" y="85"/>
                  </a:cubicBezTo>
                  <a:cubicBezTo>
                    <a:pt x="59" y="92"/>
                    <a:pt x="52" y="92"/>
                    <a:pt x="47" y="97"/>
                  </a:cubicBezTo>
                  <a:cubicBezTo>
                    <a:pt x="43" y="103"/>
                    <a:pt x="16" y="127"/>
                    <a:pt x="15" y="131"/>
                  </a:cubicBezTo>
                  <a:cubicBezTo>
                    <a:pt x="14" y="134"/>
                    <a:pt x="19" y="152"/>
                    <a:pt x="16" y="155"/>
                  </a:cubicBezTo>
                  <a:cubicBezTo>
                    <a:pt x="12" y="158"/>
                    <a:pt x="0" y="174"/>
                    <a:pt x="0" y="180"/>
                  </a:cubicBezTo>
                  <a:cubicBezTo>
                    <a:pt x="0" y="187"/>
                    <a:pt x="8" y="195"/>
                    <a:pt x="16" y="198"/>
                  </a:cubicBezTo>
                  <a:cubicBezTo>
                    <a:pt x="18" y="199"/>
                    <a:pt x="20" y="200"/>
                    <a:pt x="21" y="202"/>
                  </a:cubicBezTo>
                  <a:cubicBezTo>
                    <a:pt x="27" y="201"/>
                    <a:pt x="32" y="201"/>
                    <a:pt x="35" y="201"/>
                  </a:cubicBezTo>
                  <a:cubicBezTo>
                    <a:pt x="40" y="201"/>
                    <a:pt x="63" y="207"/>
                    <a:pt x="70" y="207"/>
                  </a:cubicBezTo>
                  <a:cubicBezTo>
                    <a:pt x="77" y="207"/>
                    <a:pt x="88" y="210"/>
                    <a:pt x="91" y="213"/>
                  </a:cubicBezTo>
                  <a:cubicBezTo>
                    <a:pt x="94" y="216"/>
                    <a:pt x="101" y="214"/>
                    <a:pt x="107" y="209"/>
                  </a:cubicBezTo>
                  <a:cubicBezTo>
                    <a:pt x="112" y="204"/>
                    <a:pt x="118" y="207"/>
                    <a:pt x="124" y="207"/>
                  </a:cubicBezTo>
                  <a:cubicBezTo>
                    <a:pt x="130" y="207"/>
                    <a:pt x="141" y="202"/>
                    <a:pt x="144" y="196"/>
                  </a:cubicBezTo>
                  <a:cubicBezTo>
                    <a:pt x="147" y="191"/>
                    <a:pt x="178" y="183"/>
                    <a:pt x="187" y="182"/>
                  </a:cubicBezTo>
                  <a:cubicBezTo>
                    <a:pt x="195" y="181"/>
                    <a:pt x="207" y="197"/>
                    <a:pt x="215" y="197"/>
                  </a:cubicBezTo>
                  <a:cubicBezTo>
                    <a:pt x="222" y="197"/>
                    <a:pt x="235" y="203"/>
                    <a:pt x="240" y="216"/>
                  </a:cubicBezTo>
                  <a:cubicBezTo>
                    <a:pt x="244" y="230"/>
                    <a:pt x="256" y="246"/>
                    <a:pt x="261" y="251"/>
                  </a:cubicBezTo>
                  <a:cubicBezTo>
                    <a:pt x="267" y="257"/>
                    <a:pt x="270" y="270"/>
                    <a:pt x="270" y="274"/>
                  </a:cubicBezTo>
                  <a:cubicBezTo>
                    <a:pt x="270" y="279"/>
                    <a:pt x="258" y="273"/>
                    <a:pt x="246" y="270"/>
                  </a:cubicBezTo>
                  <a:cubicBezTo>
                    <a:pt x="233" y="267"/>
                    <a:pt x="232" y="280"/>
                    <a:pt x="232" y="286"/>
                  </a:cubicBezTo>
                  <a:cubicBezTo>
                    <a:pt x="232" y="292"/>
                    <a:pt x="215" y="314"/>
                    <a:pt x="212" y="318"/>
                  </a:cubicBezTo>
                  <a:cubicBezTo>
                    <a:pt x="208" y="322"/>
                    <a:pt x="218" y="325"/>
                    <a:pt x="225" y="326"/>
                  </a:cubicBezTo>
                  <a:cubicBezTo>
                    <a:pt x="228" y="327"/>
                    <a:pt x="241" y="318"/>
                    <a:pt x="245" y="318"/>
                  </a:cubicBezTo>
                  <a:cubicBezTo>
                    <a:pt x="247" y="318"/>
                    <a:pt x="252" y="322"/>
                    <a:pt x="257" y="327"/>
                  </a:cubicBezTo>
                  <a:cubicBezTo>
                    <a:pt x="256" y="311"/>
                    <a:pt x="259" y="311"/>
                    <a:pt x="274" y="300"/>
                  </a:cubicBezTo>
                  <a:cubicBezTo>
                    <a:pt x="289" y="289"/>
                    <a:pt x="291" y="268"/>
                    <a:pt x="304" y="265"/>
                  </a:cubicBezTo>
                  <a:cubicBezTo>
                    <a:pt x="318" y="262"/>
                    <a:pt x="323" y="256"/>
                    <a:pt x="343" y="259"/>
                  </a:cubicBezTo>
                  <a:cubicBezTo>
                    <a:pt x="363" y="262"/>
                    <a:pt x="333" y="275"/>
                    <a:pt x="347" y="282"/>
                  </a:cubicBezTo>
                  <a:cubicBezTo>
                    <a:pt x="360" y="289"/>
                    <a:pt x="402" y="280"/>
                    <a:pt x="404" y="290"/>
                  </a:cubicBezTo>
                  <a:cubicBezTo>
                    <a:pt x="406" y="301"/>
                    <a:pt x="356" y="311"/>
                    <a:pt x="357" y="317"/>
                  </a:cubicBezTo>
                  <a:cubicBezTo>
                    <a:pt x="358" y="322"/>
                    <a:pt x="384" y="327"/>
                    <a:pt x="393" y="333"/>
                  </a:cubicBezTo>
                  <a:cubicBezTo>
                    <a:pt x="401" y="338"/>
                    <a:pt x="390" y="354"/>
                    <a:pt x="394" y="360"/>
                  </a:cubicBezTo>
                  <a:cubicBezTo>
                    <a:pt x="398" y="365"/>
                    <a:pt x="412" y="361"/>
                    <a:pt x="423" y="353"/>
                  </a:cubicBezTo>
                  <a:cubicBezTo>
                    <a:pt x="434" y="345"/>
                    <a:pt x="442" y="348"/>
                    <a:pt x="456" y="338"/>
                  </a:cubicBezTo>
                  <a:cubicBezTo>
                    <a:pt x="471" y="329"/>
                    <a:pt x="500" y="337"/>
                    <a:pt x="503" y="332"/>
                  </a:cubicBezTo>
                  <a:cubicBezTo>
                    <a:pt x="507" y="326"/>
                    <a:pt x="495" y="320"/>
                    <a:pt x="468" y="322"/>
                  </a:cubicBezTo>
                  <a:cubicBezTo>
                    <a:pt x="441" y="324"/>
                    <a:pt x="439" y="299"/>
                    <a:pt x="439" y="294"/>
                  </a:cubicBezTo>
                  <a:cubicBezTo>
                    <a:pt x="439" y="288"/>
                    <a:pt x="467" y="267"/>
                    <a:pt x="484" y="266"/>
                  </a:cubicBezTo>
                  <a:cubicBezTo>
                    <a:pt x="500" y="264"/>
                    <a:pt x="513" y="259"/>
                    <a:pt x="528" y="252"/>
                  </a:cubicBezTo>
                  <a:cubicBezTo>
                    <a:pt x="535" y="249"/>
                    <a:pt x="546" y="246"/>
                    <a:pt x="557" y="244"/>
                  </a:cubicBezTo>
                  <a:cubicBezTo>
                    <a:pt x="555" y="237"/>
                    <a:pt x="553" y="228"/>
                    <a:pt x="558" y="227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0"/>
            <p:cNvSpPr/>
            <p:nvPr/>
          </p:nvSpPr>
          <p:spPr>
            <a:xfrm>
              <a:off x="4770504" y="1824782"/>
              <a:ext cx="244573" cy="201185"/>
            </a:xfrm>
            <a:custGeom>
              <a:rect b="b" l="l" r="r" t="t"/>
              <a:pathLst>
                <a:path extrusionOk="0" h="239" w="331">
                  <a:moveTo>
                    <a:pt x="310" y="117"/>
                  </a:moveTo>
                  <a:cubicBezTo>
                    <a:pt x="303" y="115"/>
                    <a:pt x="300" y="101"/>
                    <a:pt x="289" y="97"/>
                  </a:cubicBezTo>
                  <a:cubicBezTo>
                    <a:pt x="279" y="94"/>
                    <a:pt x="282" y="81"/>
                    <a:pt x="273" y="76"/>
                  </a:cubicBezTo>
                  <a:cubicBezTo>
                    <a:pt x="264" y="70"/>
                    <a:pt x="270" y="59"/>
                    <a:pt x="269" y="51"/>
                  </a:cubicBezTo>
                  <a:cubicBezTo>
                    <a:pt x="268" y="42"/>
                    <a:pt x="271" y="29"/>
                    <a:pt x="266" y="26"/>
                  </a:cubicBezTo>
                  <a:cubicBezTo>
                    <a:pt x="261" y="24"/>
                    <a:pt x="242" y="13"/>
                    <a:pt x="233" y="17"/>
                  </a:cubicBezTo>
                  <a:cubicBezTo>
                    <a:pt x="225" y="21"/>
                    <a:pt x="218" y="24"/>
                    <a:pt x="215" y="17"/>
                  </a:cubicBezTo>
                  <a:cubicBezTo>
                    <a:pt x="211" y="10"/>
                    <a:pt x="205" y="6"/>
                    <a:pt x="197" y="8"/>
                  </a:cubicBezTo>
                  <a:cubicBezTo>
                    <a:pt x="188" y="11"/>
                    <a:pt x="183" y="7"/>
                    <a:pt x="178" y="3"/>
                  </a:cubicBezTo>
                  <a:cubicBezTo>
                    <a:pt x="177" y="2"/>
                    <a:pt x="177" y="1"/>
                    <a:pt x="176" y="0"/>
                  </a:cubicBezTo>
                  <a:cubicBezTo>
                    <a:pt x="173" y="1"/>
                    <a:pt x="168" y="2"/>
                    <a:pt x="165" y="5"/>
                  </a:cubicBezTo>
                  <a:cubicBezTo>
                    <a:pt x="160" y="9"/>
                    <a:pt x="159" y="17"/>
                    <a:pt x="152" y="17"/>
                  </a:cubicBezTo>
                  <a:cubicBezTo>
                    <a:pt x="144" y="17"/>
                    <a:pt x="136" y="14"/>
                    <a:pt x="128" y="20"/>
                  </a:cubicBezTo>
                  <a:cubicBezTo>
                    <a:pt x="119" y="27"/>
                    <a:pt x="117" y="34"/>
                    <a:pt x="118" y="39"/>
                  </a:cubicBezTo>
                  <a:cubicBezTo>
                    <a:pt x="119" y="44"/>
                    <a:pt x="120" y="53"/>
                    <a:pt x="114" y="53"/>
                  </a:cubicBezTo>
                  <a:cubicBezTo>
                    <a:pt x="108" y="53"/>
                    <a:pt x="109" y="60"/>
                    <a:pt x="103" y="62"/>
                  </a:cubicBezTo>
                  <a:cubicBezTo>
                    <a:pt x="96" y="64"/>
                    <a:pt x="86" y="73"/>
                    <a:pt x="85" y="79"/>
                  </a:cubicBezTo>
                  <a:cubicBezTo>
                    <a:pt x="84" y="84"/>
                    <a:pt x="84" y="95"/>
                    <a:pt x="80" y="95"/>
                  </a:cubicBezTo>
                  <a:cubicBezTo>
                    <a:pt x="76" y="95"/>
                    <a:pt x="61" y="97"/>
                    <a:pt x="57" y="103"/>
                  </a:cubicBezTo>
                  <a:cubicBezTo>
                    <a:pt x="53" y="108"/>
                    <a:pt x="48" y="113"/>
                    <a:pt x="39" y="111"/>
                  </a:cubicBezTo>
                  <a:cubicBezTo>
                    <a:pt x="35" y="110"/>
                    <a:pt x="24" y="109"/>
                    <a:pt x="14" y="109"/>
                  </a:cubicBezTo>
                  <a:cubicBezTo>
                    <a:pt x="14" y="110"/>
                    <a:pt x="14" y="111"/>
                    <a:pt x="13" y="112"/>
                  </a:cubicBezTo>
                  <a:cubicBezTo>
                    <a:pt x="9" y="123"/>
                    <a:pt x="12" y="133"/>
                    <a:pt x="19" y="139"/>
                  </a:cubicBezTo>
                  <a:cubicBezTo>
                    <a:pt x="25" y="144"/>
                    <a:pt x="27" y="166"/>
                    <a:pt x="20" y="169"/>
                  </a:cubicBezTo>
                  <a:cubicBezTo>
                    <a:pt x="13" y="172"/>
                    <a:pt x="0" y="182"/>
                    <a:pt x="0" y="187"/>
                  </a:cubicBezTo>
                  <a:cubicBezTo>
                    <a:pt x="0" y="193"/>
                    <a:pt x="14" y="197"/>
                    <a:pt x="12" y="205"/>
                  </a:cubicBezTo>
                  <a:cubicBezTo>
                    <a:pt x="10" y="210"/>
                    <a:pt x="10" y="217"/>
                    <a:pt x="11" y="224"/>
                  </a:cubicBezTo>
                  <a:cubicBezTo>
                    <a:pt x="18" y="225"/>
                    <a:pt x="24" y="226"/>
                    <a:pt x="30" y="220"/>
                  </a:cubicBezTo>
                  <a:cubicBezTo>
                    <a:pt x="36" y="214"/>
                    <a:pt x="39" y="207"/>
                    <a:pt x="53" y="207"/>
                  </a:cubicBezTo>
                  <a:cubicBezTo>
                    <a:pt x="66" y="207"/>
                    <a:pt x="107" y="207"/>
                    <a:pt x="113" y="214"/>
                  </a:cubicBezTo>
                  <a:cubicBezTo>
                    <a:pt x="119" y="221"/>
                    <a:pt x="136" y="215"/>
                    <a:pt x="145" y="219"/>
                  </a:cubicBezTo>
                  <a:cubicBezTo>
                    <a:pt x="155" y="223"/>
                    <a:pt x="168" y="227"/>
                    <a:pt x="169" y="222"/>
                  </a:cubicBezTo>
                  <a:cubicBezTo>
                    <a:pt x="170" y="217"/>
                    <a:pt x="183" y="229"/>
                    <a:pt x="192" y="224"/>
                  </a:cubicBezTo>
                  <a:cubicBezTo>
                    <a:pt x="202" y="219"/>
                    <a:pt x="210" y="235"/>
                    <a:pt x="215" y="232"/>
                  </a:cubicBezTo>
                  <a:cubicBezTo>
                    <a:pt x="220" y="228"/>
                    <a:pt x="242" y="228"/>
                    <a:pt x="247" y="234"/>
                  </a:cubicBezTo>
                  <a:cubicBezTo>
                    <a:pt x="253" y="239"/>
                    <a:pt x="254" y="228"/>
                    <a:pt x="254" y="222"/>
                  </a:cubicBezTo>
                  <a:cubicBezTo>
                    <a:pt x="254" y="216"/>
                    <a:pt x="274" y="199"/>
                    <a:pt x="274" y="199"/>
                  </a:cubicBezTo>
                  <a:cubicBezTo>
                    <a:pt x="274" y="199"/>
                    <a:pt x="289" y="199"/>
                    <a:pt x="297" y="195"/>
                  </a:cubicBezTo>
                  <a:cubicBezTo>
                    <a:pt x="295" y="192"/>
                    <a:pt x="293" y="188"/>
                    <a:pt x="292" y="180"/>
                  </a:cubicBezTo>
                  <a:cubicBezTo>
                    <a:pt x="288" y="163"/>
                    <a:pt x="282" y="153"/>
                    <a:pt x="286" y="147"/>
                  </a:cubicBezTo>
                  <a:cubicBezTo>
                    <a:pt x="291" y="142"/>
                    <a:pt x="304" y="154"/>
                    <a:pt x="311" y="151"/>
                  </a:cubicBezTo>
                  <a:cubicBezTo>
                    <a:pt x="318" y="148"/>
                    <a:pt x="331" y="142"/>
                    <a:pt x="329" y="135"/>
                  </a:cubicBezTo>
                  <a:cubicBezTo>
                    <a:pt x="328" y="128"/>
                    <a:pt x="316" y="118"/>
                    <a:pt x="310" y="117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0"/>
            <p:cNvSpPr/>
            <p:nvPr/>
          </p:nvSpPr>
          <p:spPr>
            <a:xfrm>
              <a:off x="4708908" y="1745340"/>
              <a:ext cx="191130" cy="103171"/>
            </a:xfrm>
            <a:custGeom>
              <a:rect b="b" l="l" r="r" t="t"/>
              <a:pathLst>
                <a:path extrusionOk="0" h="123" w="259">
                  <a:moveTo>
                    <a:pt x="87" y="86"/>
                  </a:moveTo>
                  <a:cubicBezTo>
                    <a:pt x="97" y="86"/>
                    <a:pt x="119" y="91"/>
                    <a:pt x="132" y="86"/>
                  </a:cubicBezTo>
                  <a:cubicBezTo>
                    <a:pt x="145" y="81"/>
                    <a:pt x="145" y="96"/>
                    <a:pt x="153" y="94"/>
                  </a:cubicBezTo>
                  <a:cubicBezTo>
                    <a:pt x="161" y="92"/>
                    <a:pt x="177" y="104"/>
                    <a:pt x="186" y="112"/>
                  </a:cubicBezTo>
                  <a:cubicBezTo>
                    <a:pt x="191" y="116"/>
                    <a:pt x="197" y="119"/>
                    <a:pt x="204" y="123"/>
                  </a:cubicBezTo>
                  <a:cubicBezTo>
                    <a:pt x="205" y="120"/>
                    <a:pt x="207" y="118"/>
                    <a:pt x="211" y="115"/>
                  </a:cubicBezTo>
                  <a:cubicBezTo>
                    <a:pt x="219" y="109"/>
                    <a:pt x="227" y="112"/>
                    <a:pt x="235" y="112"/>
                  </a:cubicBezTo>
                  <a:cubicBezTo>
                    <a:pt x="242" y="112"/>
                    <a:pt x="243" y="104"/>
                    <a:pt x="248" y="100"/>
                  </a:cubicBezTo>
                  <a:cubicBezTo>
                    <a:pt x="251" y="97"/>
                    <a:pt x="256" y="96"/>
                    <a:pt x="259" y="95"/>
                  </a:cubicBezTo>
                  <a:cubicBezTo>
                    <a:pt x="256" y="90"/>
                    <a:pt x="256" y="78"/>
                    <a:pt x="252" y="74"/>
                  </a:cubicBezTo>
                  <a:cubicBezTo>
                    <a:pt x="246" y="68"/>
                    <a:pt x="238" y="59"/>
                    <a:pt x="241" y="54"/>
                  </a:cubicBezTo>
                  <a:cubicBezTo>
                    <a:pt x="243" y="48"/>
                    <a:pt x="243" y="40"/>
                    <a:pt x="237" y="34"/>
                  </a:cubicBezTo>
                  <a:cubicBezTo>
                    <a:pt x="234" y="31"/>
                    <a:pt x="232" y="28"/>
                    <a:pt x="231" y="25"/>
                  </a:cubicBezTo>
                  <a:cubicBezTo>
                    <a:pt x="218" y="23"/>
                    <a:pt x="201" y="22"/>
                    <a:pt x="197" y="23"/>
                  </a:cubicBezTo>
                  <a:cubicBezTo>
                    <a:pt x="191" y="25"/>
                    <a:pt x="166" y="5"/>
                    <a:pt x="162" y="2"/>
                  </a:cubicBezTo>
                  <a:cubicBezTo>
                    <a:pt x="159" y="0"/>
                    <a:pt x="141" y="1"/>
                    <a:pt x="124" y="3"/>
                  </a:cubicBezTo>
                  <a:cubicBezTo>
                    <a:pt x="114" y="13"/>
                    <a:pt x="121" y="21"/>
                    <a:pt x="121" y="37"/>
                  </a:cubicBezTo>
                  <a:cubicBezTo>
                    <a:pt x="120" y="54"/>
                    <a:pt x="102" y="51"/>
                    <a:pt x="92" y="51"/>
                  </a:cubicBezTo>
                  <a:cubicBezTo>
                    <a:pt x="82" y="51"/>
                    <a:pt x="66" y="21"/>
                    <a:pt x="61" y="15"/>
                  </a:cubicBezTo>
                  <a:cubicBezTo>
                    <a:pt x="56" y="8"/>
                    <a:pt x="39" y="23"/>
                    <a:pt x="27" y="30"/>
                  </a:cubicBezTo>
                  <a:cubicBezTo>
                    <a:pt x="15" y="37"/>
                    <a:pt x="21" y="51"/>
                    <a:pt x="13" y="58"/>
                  </a:cubicBezTo>
                  <a:cubicBezTo>
                    <a:pt x="5" y="65"/>
                    <a:pt x="0" y="76"/>
                    <a:pt x="8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19" y="93"/>
                    <a:pt x="30" y="91"/>
                    <a:pt x="37" y="86"/>
                  </a:cubicBezTo>
                  <a:cubicBezTo>
                    <a:pt x="48" y="78"/>
                    <a:pt x="78" y="86"/>
                    <a:pt x="87" y="86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0"/>
            <p:cNvSpPr/>
            <p:nvPr/>
          </p:nvSpPr>
          <p:spPr>
            <a:xfrm>
              <a:off x="4708908" y="1810338"/>
              <a:ext cx="151273" cy="110394"/>
            </a:xfrm>
            <a:custGeom>
              <a:rect b="b" l="l" r="r" t="t"/>
              <a:pathLst>
                <a:path extrusionOk="0" h="130" w="204">
                  <a:moveTo>
                    <a:pt x="28" y="65"/>
                  </a:moveTo>
                  <a:cubicBezTo>
                    <a:pt x="32" y="71"/>
                    <a:pt x="45" y="75"/>
                    <a:pt x="49" y="73"/>
                  </a:cubicBezTo>
                  <a:cubicBezTo>
                    <a:pt x="54" y="71"/>
                    <a:pt x="69" y="79"/>
                    <a:pt x="69" y="85"/>
                  </a:cubicBezTo>
                  <a:cubicBezTo>
                    <a:pt x="69" y="91"/>
                    <a:pt x="65" y="110"/>
                    <a:pt x="69" y="110"/>
                  </a:cubicBezTo>
                  <a:cubicBezTo>
                    <a:pt x="73" y="110"/>
                    <a:pt x="95" y="117"/>
                    <a:pt x="97" y="126"/>
                  </a:cubicBezTo>
                  <a:cubicBezTo>
                    <a:pt x="107" y="126"/>
                    <a:pt x="118" y="127"/>
                    <a:pt x="122" y="128"/>
                  </a:cubicBezTo>
                  <a:cubicBezTo>
                    <a:pt x="131" y="130"/>
                    <a:pt x="136" y="125"/>
                    <a:pt x="140" y="120"/>
                  </a:cubicBezTo>
                  <a:cubicBezTo>
                    <a:pt x="144" y="114"/>
                    <a:pt x="159" y="112"/>
                    <a:pt x="163" y="112"/>
                  </a:cubicBezTo>
                  <a:cubicBezTo>
                    <a:pt x="167" y="112"/>
                    <a:pt x="167" y="101"/>
                    <a:pt x="168" y="96"/>
                  </a:cubicBezTo>
                  <a:cubicBezTo>
                    <a:pt x="169" y="90"/>
                    <a:pt x="179" y="81"/>
                    <a:pt x="186" y="79"/>
                  </a:cubicBezTo>
                  <a:cubicBezTo>
                    <a:pt x="192" y="77"/>
                    <a:pt x="191" y="70"/>
                    <a:pt x="197" y="70"/>
                  </a:cubicBezTo>
                  <a:cubicBezTo>
                    <a:pt x="203" y="70"/>
                    <a:pt x="202" y="61"/>
                    <a:pt x="201" y="56"/>
                  </a:cubicBezTo>
                  <a:cubicBezTo>
                    <a:pt x="201" y="53"/>
                    <a:pt x="201" y="49"/>
                    <a:pt x="204" y="45"/>
                  </a:cubicBezTo>
                  <a:cubicBezTo>
                    <a:pt x="197" y="41"/>
                    <a:pt x="191" y="38"/>
                    <a:pt x="186" y="34"/>
                  </a:cubicBezTo>
                  <a:cubicBezTo>
                    <a:pt x="177" y="26"/>
                    <a:pt x="161" y="14"/>
                    <a:pt x="153" y="16"/>
                  </a:cubicBezTo>
                  <a:cubicBezTo>
                    <a:pt x="145" y="18"/>
                    <a:pt x="145" y="3"/>
                    <a:pt x="132" y="8"/>
                  </a:cubicBezTo>
                  <a:cubicBezTo>
                    <a:pt x="119" y="13"/>
                    <a:pt x="97" y="8"/>
                    <a:pt x="87" y="8"/>
                  </a:cubicBezTo>
                  <a:cubicBezTo>
                    <a:pt x="78" y="8"/>
                    <a:pt x="48" y="0"/>
                    <a:pt x="37" y="8"/>
                  </a:cubicBezTo>
                  <a:cubicBezTo>
                    <a:pt x="30" y="13"/>
                    <a:pt x="19" y="15"/>
                    <a:pt x="9" y="15"/>
                  </a:cubicBezTo>
                  <a:cubicBezTo>
                    <a:pt x="16" y="30"/>
                    <a:pt x="13" y="45"/>
                    <a:pt x="5" y="54"/>
                  </a:cubicBezTo>
                  <a:cubicBezTo>
                    <a:pt x="0" y="60"/>
                    <a:pt x="3" y="61"/>
                    <a:pt x="7" y="63"/>
                  </a:cubicBezTo>
                  <a:cubicBezTo>
                    <a:pt x="16" y="63"/>
                    <a:pt x="25" y="61"/>
                    <a:pt x="28" y="65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0"/>
            <p:cNvSpPr/>
            <p:nvPr/>
          </p:nvSpPr>
          <p:spPr>
            <a:xfrm>
              <a:off x="4336613" y="2166280"/>
              <a:ext cx="117758" cy="74284"/>
            </a:xfrm>
            <a:custGeom>
              <a:rect b="b" l="l" r="r" t="t"/>
              <a:pathLst>
                <a:path extrusionOk="0" h="89" w="160">
                  <a:moveTo>
                    <a:pt x="142" y="36"/>
                  </a:moveTo>
                  <a:cubicBezTo>
                    <a:pt x="135" y="40"/>
                    <a:pt x="124" y="30"/>
                    <a:pt x="124" y="27"/>
                  </a:cubicBezTo>
                  <a:cubicBezTo>
                    <a:pt x="124" y="25"/>
                    <a:pt x="123" y="17"/>
                    <a:pt x="124" y="12"/>
                  </a:cubicBezTo>
                  <a:cubicBezTo>
                    <a:pt x="119" y="9"/>
                    <a:pt x="110" y="5"/>
                    <a:pt x="104" y="3"/>
                  </a:cubicBezTo>
                  <a:cubicBezTo>
                    <a:pt x="94" y="0"/>
                    <a:pt x="89" y="0"/>
                    <a:pt x="80" y="4"/>
                  </a:cubicBezTo>
                  <a:cubicBezTo>
                    <a:pt x="75" y="7"/>
                    <a:pt x="60" y="6"/>
                    <a:pt x="50" y="5"/>
                  </a:cubicBezTo>
                  <a:cubicBezTo>
                    <a:pt x="50" y="9"/>
                    <a:pt x="48" y="11"/>
                    <a:pt x="46" y="11"/>
                  </a:cubicBezTo>
                  <a:cubicBezTo>
                    <a:pt x="39" y="11"/>
                    <a:pt x="29" y="18"/>
                    <a:pt x="28" y="25"/>
                  </a:cubicBezTo>
                  <a:cubicBezTo>
                    <a:pt x="26" y="33"/>
                    <a:pt x="10" y="40"/>
                    <a:pt x="5" y="54"/>
                  </a:cubicBezTo>
                  <a:cubicBezTo>
                    <a:pt x="0" y="68"/>
                    <a:pt x="3" y="74"/>
                    <a:pt x="10" y="65"/>
                  </a:cubicBezTo>
                  <a:cubicBezTo>
                    <a:pt x="17" y="57"/>
                    <a:pt x="25" y="60"/>
                    <a:pt x="25" y="67"/>
                  </a:cubicBezTo>
                  <a:cubicBezTo>
                    <a:pt x="25" y="74"/>
                    <a:pt x="35" y="75"/>
                    <a:pt x="32" y="84"/>
                  </a:cubicBezTo>
                  <a:cubicBezTo>
                    <a:pt x="32" y="84"/>
                    <a:pt x="32" y="84"/>
                    <a:pt x="32" y="85"/>
                  </a:cubicBezTo>
                  <a:cubicBezTo>
                    <a:pt x="42" y="84"/>
                    <a:pt x="57" y="82"/>
                    <a:pt x="62" y="82"/>
                  </a:cubicBezTo>
                  <a:cubicBezTo>
                    <a:pt x="69" y="82"/>
                    <a:pt x="76" y="60"/>
                    <a:pt x="79" y="57"/>
                  </a:cubicBezTo>
                  <a:cubicBezTo>
                    <a:pt x="82" y="55"/>
                    <a:pt x="91" y="74"/>
                    <a:pt x="99" y="81"/>
                  </a:cubicBezTo>
                  <a:cubicBezTo>
                    <a:pt x="107" y="89"/>
                    <a:pt x="108" y="75"/>
                    <a:pt x="108" y="69"/>
                  </a:cubicBezTo>
                  <a:cubicBezTo>
                    <a:pt x="108" y="63"/>
                    <a:pt x="116" y="61"/>
                    <a:pt x="121" y="62"/>
                  </a:cubicBezTo>
                  <a:cubicBezTo>
                    <a:pt x="126" y="63"/>
                    <a:pt x="137" y="65"/>
                    <a:pt x="137" y="57"/>
                  </a:cubicBezTo>
                  <a:cubicBezTo>
                    <a:pt x="137" y="50"/>
                    <a:pt x="144" y="53"/>
                    <a:pt x="148" y="53"/>
                  </a:cubicBezTo>
                  <a:cubicBezTo>
                    <a:pt x="152" y="53"/>
                    <a:pt x="153" y="45"/>
                    <a:pt x="153" y="45"/>
                  </a:cubicBezTo>
                  <a:cubicBezTo>
                    <a:pt x="160" y="39"/>
                    <a:pt x="160" y="39"/>
                    <a:pt x="160" y="39"/>
                  </a:cubicBezTo>
                  <a:cubicBezTo>
                    <a:pt x="154" y="36"/>
                    <a:pt x="148" y="34"/>
                    <a:pt x="142" y="36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0"/>
            <p:cNvSpPr/>
            <p:nvPr/>
          </p:nvSpPr>
          <p:spPr>
            <a:xfrm>
              <a:off x="4334801" y="1883590"/>
              <a:ext cx="231892" cy="301261"/>
            </a:xfrm>
            <a:custGeom>
              <a:rect b="b" l="l" r="r" t="t"/>
              <a:pathLst>
                <a:path extrusionOk="0" h="358" w="315">
                  <a:moveTo>
                    <a:pt x="41" y="93"/>
                  </a:moveTo>
                  <a:cubicBezTo>
                    <a:pt x="32" y="105"/>
                    <a:pt x="21" y="106"/>
                    <a:pt x="23" y="110"/>
                  </a:cubicBezTo>
                  <a:cubicBezTo>
                    <a:pt x="25" y="113"/>
                    <a:pt x="38" y="123"/>
                    <a:pt x="34" y="128"/>
                  </a:cubicBezTo>
                  <a:cubicBezTo>
                    <a:pt x="31" y="133"/>
                    <a:pt x="27" y="130"/>
                    <a:pt x="27" y="140"/>
                  </a:cubicBezTo>
                  <a:cubicBezTo>
                    <a:pt x="27" y="149"/>
                    <a:pt x="13" y="149"/>
                    <a:pt x="7" y="149"/>
                  </a:cubicBezTo>
                  <a:cubicBezTo>
                    <a:pt x="2" y="149"/>
                    <a:pt x="8" y="158"/>
                    <a:pt x="5" y="166"/>
                  </a:cubicBezTo>
                  <a:cubicBezTo>
                    <a:pt x="2" y="173"/>
                    <a:pt x="2" y="188"/>
                    <a:pt x="1" y="194"/>
                  </a:cubicBezTo>
                  <a:cubicBezTo>
                    <a:pt x="0" y="200"/>
                    <a:pt x="12" y="210"/>
                    <a:pt x="10" y="216"/>
                  </a:cubicBezTo>
                  <a:cubicBezTo>
                    <a:pt x="9" y="221"/>
                    <a:pt x="1" y="225"/>
                    <a:pt x="3" y="229"/>
                  </a:cubicBezTo>
                  <a:cubicBezTo>
                    <a:pt x="5" y="233"/>
                    <a:pt x="13" y="239"/>
                    <a:pt x="14" y="258"/>
                  </a:cubicBezTo>
                  <a:cubicBezTo>
                    <a:pt x="18" y="259"/>
                    <a:pt x="21" y="261"/>
                    <a:pt x="22" y="262"/>
                  </a:cubicBezTo>
                  <a:cubicBezTo>
                    <a:pt x="27" y="269"/>
                    <a:pt x="35" y="273"/>
                    <a:pt x="45" y="273"/>
                  </a:cubicBezTo>
                  <a:cubicBezTo>
                    <a:pt x="55" y="273"/>
                    <a:pt x="59" y="280"/>
                    <a:pt x="64" y="280"/>
                  </a:cubicBezTo>
                  <a:cubicBezTo>
                    <a:pt x="68" y="279"/>
                    <a:pt x="81" y="283"/>
                    <a:pt x="71" y="291"/>
                  </a:cubicBezTo>
                  <a:cubicBezTo>
                    <a:pt x="60" y="300"/>
                    <a:pt x="59" y="310"/>
                    <a:pt x="56" y="320"/>
                  </a:cubicBezTo>
                  <a:cubicBezTo>
                    <a:pt x="55" y="327"/>
                    <a:pt x="55" y="336"/>
                    <a:pt x="53" y="341"/>
                  </a:cubicBezTo>
                  <a:cubicBezTo>
                    <a:pt x="63" y="342"/>
                    <a:pt x="78" y="343"/>
                    <a:pt x="83" y="340"/>
                  </a:cubicBezTo>
                  <a:cubicBezTo>
                    <a:pt x="92" y="336"/>
                    <a:pt x="97" y="336"/>
                    <a:pt x="107" y="339"/>
                  </a:cubicBezTo>
                  <a:cubicBezTo>
                    <a:pt x="113" y="341"/>
                    <a:pt x="122" y="345"/>
                    <a:pt x="127" y="348"/>
                  </a:cubicBezTo>
                  <a:cubicBezTo>
                    <a:pt x="128" y="346"/>
                    <a:pt x="129" y="345"/>
                    <a:pt x="131" y="344"/>
                  </a:cubicBezTo>
                  <a:cubicBezTo>
                    <a:pt x="138" y="344"/>
                    <a:pt x="147" y="358"/>
                    <a:pt x="152" y="350"/>
                  </a:cubicBezTo>
                  <a:cubicBezTo>
                    <a:pt x="156" y="342"/>
                    <a:pt x="167" y="344"/>
                    <a:pt x="173" y="347"/>
                  </a:cubicBezTo>
                  <a:cubicBezTo>
                    <a:pt x="178" y="350"/>
                    <a:pt x="187" y="351"/>
                    <a:pt x="193" y="345"/>
                  </a:cubicBezTo>
                  <a:cubicBezTo>
                    <a:pt x="199" y="339"/>
                    <a:pt x="223" y="336"/>
                    <a:pt x="229" y="338"/>
                  </a:cubicBezTo>
                  <a:cubicBezTo>
                    <a:pt x="234" y="340"/>
                    <a:pt x="248" y="347"/>
                    <a:pt x="243" y="328"/>
                  </a:cubicBezTo>
                  <a:cubicBezTo>
                    <a:pt x="237" y="309"/>
                    <a:pt x="255" y="313"/>
                    <a:pt x="257" y="306"/>
                  </a:cubicBezTo>
                  <a:cubicBezTo>
                    <a:pt x="259" y="299"/>
                    <a:pt x="280" y="296"/>
                    <a:pt x="276" y="290"/>
                  </a:cubicBezTo>
                  <a:cubicBezTo>
                    <a:pt x="273" y="285"/>
                    <a:pt x="248" y="269"/>
                    <a:pt x="240" y="263"/>
                  </a:cubicBezTo>
                  <a:cubicBezTo>
                    <a:pt x="232" y="258"/>
                    <a:pt x="232" y="241"/>
                    <a:pt x="228" y="234"/>
                  </a:cubicBezTo>
                  <a:cubicBezTo>
                    <a:pt x="224" y="227"/>
                    <a:pt x="216" y="217"/>
                    <a:pt x="226" y="215"/>
                  </a:cubicBezTo>
                  <a:cubicBezTo>
                    <a:pt x="236" y="212"/>
                    <a:pt x="254" y="209"/>
                    <a:pt x="262" y="201"/>
                  </a:cubicBezTo>
                  <a:cubicBezTo>
                    <a:pt x="271" y="193"/>
                    <a:pt x="287" y="192"/>
                    <a:pt x="291" y="188"/>
                  </a:cubicBezTo>
                  <a:cubicBezTo>
                    <a:pt x="296" y="183"/>
                    <a:pt x="307" y="191"/>
                    <a:pt x="310" y="187"/>
                  </a:cubicBezTo>
                  <a:cubicBezTo>
                    <a:pt x="313" y="182"/>
                    <a:pt x="315" y="173"/>
                    <a:pt x="311" y="167"/>
                  </a:cubicBezTo>
                  <a:cubicBezTo>
                    <a:pt x="306" y="162"/>
                    <a:pt x="303" y="152"/>
                    <a:pt x="302" y="139"/>
                  </a:cubicBezTo>
                  <a:cubicBezTo>
                    <a:pt x="301" y="126"/>
                    <a:pt x="298" y="127"/>
                    <a:pt x="298" y="120"/>
                  </a:cubicBezTo>
                  <a:cubicBezTo>
                    <a:pt x="298" y="114"/>
                    <a:pt x="295" y="106"/>
                    <a:pt x="290" y="103"/>
                  </a:cubicBezTo>
                  <a:cubicBezTo>
                    <a:pt x="284" y="100"/>
                    <a:pt x="282" y="98"/>
                    <a:pt x="287" y="89"/>
                  </a:cubicBezTo>
                  <a:cubicBezTo>
                    <a:pt x="293" y="81"/>
                    <a:pt x="290" y="59"/>
                    <a:pt x="288" y="53"/>
                  </a:cubicBezTo>
                  <a:cubicBezTo>
                    <a:pt x="288" y="51"/>
                    <a:pt x="288" y="50"/>
                    <a:pt x="288" y="48"/>
                  </a:cubicBezTo>
                  <a:cubicBezTo>
                    <a:pt x="287" y="48"/>
                    <a:pt x="285" y="46"/>
                    <a:pt x="285" y="44"/>
                  </a:cubicBezTo>
                  <a:cubicBezTo>
                    <a:pt x="283" y="36"/>
                    <a:pt x="278" y="33"/>
                    <a:pt x="264" y="33"/>
                  </a:cubicBezTo>
                  <a:cubicBezTo>
                    <a:pt x="251" y="33"/>
                    <a:pt x="273" y="19"/>
                    <a:pt x="267" y="12"/>
                  </a:cubicBezTo>
                  <a:cubicBezTo>
                    <a:pt x="262" y="6"/>
                    <a:pt x="249" y="25"/>
                    <a:pt x="236" y="21"/>
                  </a:cubicBezTo>
                  <a:cubicBezTo>
                    <a:pt x="224" y="16"/>
                    <a:pt x="208" y="35"/>
                    <a:pt x="197" y="43"/>
                  </a:cubicBezTo>
                  <a:cubicBezTo>
                    <a:pt x="186" y="52"/>
                    <a:pt x="170" y="42"/>
                    <a:pt x="178" y="30"/>
                  </a:cubicBezTo>
                  <a:cubicBezTo>
                    <a:pt x="187" y="18"/>
                    <a:pt x="178" y="19"/>
                    <a:pt x="166" y="24"/>
                  </a:cubicBezTo>
                  <a:cubicBezTo>
                    <a:pt x="153" y="28"/>
                    <a:pt x="138" y="23"/>
                    <a:pt x="140" y="11"/>
                  </a:cubicBezTo>
                  <a:cubicBezTo>
                    <a:pt x="140" y="8"/>
                    <a:pt x="139" y="6"/>
                    <a:pt x="138" y="3"/>
                  </a:cubicBezTo>
                  <a:cubicBezTo>
                    <a:pt x="132" y="4"/>
                    <a:pt x="127" y="4"/>
                    <a:pt x="125" y="3"/>
                  </a:cubicBezTo>
                  <a:cubicBezTo>
                    <a:pt x="119" y="2"/>
                    <a:pt x="107" y="1"/>
                    <a:pt x="93" y="0"/>
                  </a:cubicBezTo>
                  <a:cubicBezTo>
                    <a:pt x="97" y="6"/>
                    <a:pt x="101" y="12"/>
                    <a:pt x="99" y="17"/>
                  </a:cubicBezTo>
                  <a:cubicBezTo>
                    <a:pt x="94" y="26"/>
                    <a:pt x="101" y="34"/>
                    <a:pt x="108" y="47"/>
                  </a:cubicBezTo>
                  <a:cubicBezTo>
                    <a:pt x="115" y="60"/>
                    <a:pt x="94" y="53"/>
                    <a:pt x="93" y="61"/>
                  </a:cubicBezTo>
                  <a:cubicBezTo>
                    <a:pt x="93" y="70"/>
                    <a:pt x="73" y="61"/>
                    <a:pt x="67" y="58"/>
                  </a:cubicBezTo>
                  <a:cubicBezTo>
                    <a:pt x="61" y="54"/>
                    <a:pt x="40" y="56"/>
                    <a:pt x="41" y="62"/>
                  </a:cubicBezTo>
                  <a:cubicBezTo>
                    <a:pt x="41" y="64"/>
                    <a:pt x="41" y="67"/>
                    <a:pt x="40" y="69"/>
                  </a:cubicBezTo>
                  <a:cubicBezTo>
                    <a:pt x="42" y="79"/>
                    <a:pt x="44" y="88"/>
                    <a:pt x="41" y="93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0"/>
            <p:cNvSpPr/>
            <p:nvPr/>
          </p:nvSpPr>
          <p:spPr>
            <a:xfrm>
              <a:off x="4714343" y="1164484"/>
              <a:ext cx="273560" cy="495224"/>
            </a:xfrm>
            <a:custGeom>
              <a:rect b="b" l="l" r="r" t="t"/>
              <a:pathLst>
                <a:path extrusionOk="0" h="589" w="370">
                  <a:moveTo>
                    <a:pt x="314" y="494"/>
                  </a:moveTo>
                  <a:cubicBezTo>
                    <a:pt x="322" y="476"/>
                    <a:pt x="360" y="461"/>
                    <a:pt x="366" y="445"/>
                  </a:cubicBezTo>
                  <a:cubicBezTo>
                    <a:pt x="369" y="436"/>
                    <a:pt x="370" y="432"/>
                    <a:pt x="357" y="416"/>
                  </a:cubicBezTo>
                  <a:cubicBezTo>
                    <a:pt x="343" y="401"/>
                    <a:pt x="313" y="390"/>
                    <a:pt x="312" y="382"/>
                  </a:cubicBezTo>
                  <a:cubicBezTo>
                    <a:pt x="311" y="374"/>
                    <a:pt x="335" y="373"/>
                    <a:pt x="334" y="362"/>
                  </a:cubicBezTo>
                  <a:cubicBezTo>
                    <a:pt x="333" y="352"/>
                    <a:pt x="320" y="352"/>
                    <a:pt x="315" y="344"/>
                  </a:cubicBezTo>
                  <a:cubicBezTo>
                    <a:pt x="310" y="335"/>
                    <a:pt x="321" y="330"/>
                    <a:pt x="320" y="326"/>
                  </a:cubicBezTo>
                  <a:cubicBezTo>
                    <a:pt x="319" y="322"/>
                    <a:pt x="304" y="320"/>
                    <a:pt x="302" y="315"/>
                  </a:cubicBezTo>
                  <a:cubicBezTo>
                    <a:pt x="301" y="309"/>
                    <a:pt x="313" y="310"/>
                    <a:pt x="311" y="304"/>
                  </a:cubicBezTo>
                  <a:cubicBezTo>
                    <a:pt x="309" y="298"/>
                    <a:pt x="298" y="286"/>
                    <a:pt x="306" y="277"/>
                  </a:cubicBezTo>
                  <a:cubicBezTo>
                    <a:pt x="313" y="268"/>
                    <a:pt x="329" y="277"/>
                    <a:pt x="317" y="256"/>
                  </a:cubicBezTo>
                  <a:cubicBezTo>
                    <a:pt x="306" y="236"/>
                    <a:pt x="288" y="210"/>
                    <a:pt x="284" y="203"/>
                  </a:cubicBezTo>
                  <a:cubicBezTo>
                    <a:pt x="280" y="197"/>
                    <a:pt x="288" y="187"/>
                    <a:pt x="294" y="182"/>
                  </a:cubicBezTo>
                  <a:cubicBezTo>
                    <a:pt x="300" y="178"/>
                    <a:pt x="316" y="163"/>
                    <a:pt x="316" y="156"/>
                  </a:cubicBezTo>
                  <a:cubicBezTo>
                    <a:pt x="316" y="150"/>
                    <a:pt x="296" y="134"/>
                    <a:pt x="291" y="130"/>
                  </a:cubicBezTo>
                  <a:cubicBezTo>
                    <a:pt x="286" y="127"/>
                    <a:pt x="274" y="128"/>
                    <a:pt x="269" y="118"/>
                  </a:cubicBezTo>
                  <a:cubicBezTo>
                    <a:pt x="264" y="108"/>
                    <a:pt x="259" y="104"/>
                    <a:pt x="264" y="98"/>
                  </a:cubicBezTo>
                  <a:cubicBezTo>
                    <a:pt x="269" y="92"/>
                    <a:pt x="269" y="86"/>
                    <a:pt x="269" y="80"/>
                  </a:cubicBezTo>
                  <a:cubicBezTo>
                    <a:pt x="269" y="73"/>
                    <a:pt x="281" y="78"/>
                    <a:pt x="283" y="69"/>
                  </a:cubicBezTo>
                  <a:cubicBezTo>
                    <a:pt x="284" y="65"/>
                    <a:pt x="287" y="60"/>
                    <a:pt x="290" y="56"/>
                  </a:cubicBezTo>
                  <a:cubicBezTo>
                    <a:pt x="291" y="49"/>
                    <a:pt x="291" y="42"/>
                    <a:pt x="290" y="37"/>
                  </a:cubicBezTo>
                  <a:cubicBezTo>
                    <a:pt x="289" y="27"/>
                    <a:pt x="260" y="23"/>
                    <a:pt x="254" y="12"/>
                  </a:cubicBezTo>
                  <a:cubicBezTo>
                    <a:pt x="247" y="0"/>
                    <a:pt x="230" y="5"/>
                    <a:pt x="225" y="12"/>
                  </a:cubicBezTo>
                  <a:cubicBezTo>
                    <a:pt x="220" y="18"/>
                    <a:pt x="190" y="10"/>
                    <a:pt x="190" y="20"/>
                  </a:cubicBezTo>
                  <a:cubicBezTo>
                    <a:pt x="190" y="30"/>
                    <a:pt x="169" y="32"/>
                    <a:pt x="169" y="43"/>
                  </a:cubicBezTo>
                  <a:cubicBezTo>
                    <a:pt x="169" y="55"/>
                    <a:pt x="179" y="75"/>
                    <a:pt x="162" y="73"/>
                  </a:cubicBezTo>
                  <a:cubicBezTo>
                    <a:pt x="145" y="72"/>
                    <a:pt x="157" y="80"/>
                    <a:pt x="147" y="94"/>
                  </a:cubicBezTo>
                  <a:cubicBezTo>
                    <a:pt x="137" y="107"/>
                    <a:pt x="137" y="85"/>
                    <a:pt x="127" y="88"/>
                  </a:cubicBezTo>
                  <a:cubicBezTo>
                    <a:pt x="117" y="92"/>
                    <a:pt x="105" y="78"/>
                    <a:pt x="100" y="87"/>
                  </a:cubicBezTo>
                  <a:cubicBezTo>
                    <a:pt x="95" y="95"/>
                    <a:pt x="78" y="88"/>
                    <a:pt x="62" y="85"/>
                  </a:cubicBezTo>
                  <a:cubicBezTo>
                    <a:pt x="45" y="82"/>
                    <a:pt x="37" y="58"/>
                    <a:pt x="23" y="57"/>
                  </a:cubicBezTo>
                  <a:cubicBezTo>
                    <a:pt x="14" y="56"/>
                    <a:pt x="5" y="63"/>
                    <a:pt x="0" y="74"/>
                  </a:cubicBezTo>
                  <a:cubicBezTo>
                    <a:pt x="13" y="82"/>
                    <a:pt x="21" y="94"/>
                    <a:pt x="38" y="102"/>
                  </a:cubicBezTo>
                  <a:cubicBezTo>
                    <a:pt x="57" y="110"/>
                    <a:pt x="90" y="120"/>
                    <a:pt x="88" y="132"/>
                  </a:cubicBezTo>
                  <a:cubicBezTo>
                    <a:pt x="87" y="144"/>
                    <a:pt x="82" y="160"/>
                    <a:pt x="90" y="165"/>
                  </a:cubicBezTo>
                  <a:cubicBezTo>
                    <a:pt x="98" y="170"/>
                    <a:pt x="88" y="192"/>
                    <a:pt x="98" y="197"/>
                  </a:cubicBezTo>
                  <a:cubicBezTo>
                    <a:pt x="108" y="202"/>
                    <a:pt x="105" y="227"/>
                    <a:pt x="97" y="227"/>
                  </a:cubicBezTo>
                  <a:cubicBezTo>
                    <a:pt x="88" y="227"/>
                    <a:pt x="98" y="241"/>
                    <a:pt x="103" y="246"/>
                  </a:cubicBezTo>
                  <a:cubicBezTo>
                    <a:pt x="106" y="248"/>
                    <a:pt x="107" y="255"/>
                    <a:pt x="108" y="263"/>
                  </a:cubicBezTo>
                  <a:cubicBezTo>
                    <a:pt x="119" y="265"/>
                    <a:pt x="128" y="271"/>
                    <a:pt x="137" y="275"/>
                  </a:cubicBezTo>
                  <a:cubicBezTo>
                    <a:pt x="151" y="281"/>
                    <a:pt x="149" y="291"/>
                    <a:pt x="149" y="302"/>
                  </a:cubicBezTo>
                  <a:cubicBezTo>
                    <a:pt x="150" y="312"/>
                    <a:pt x="150" y="319"/>
                    <a:pt x="143" y="314"/>
                  </a:cubicBezTo>
                  <a:cubicBezTo>
                    <a:pt x="136" y="309"/>
                    <a:pt x="128" y="314"/>
                    <a:pt x="124" y="330"/>
                  </a:cubicBezTo>
                  <a:cubicBezTo>
                    <a:pt x="119" y="345"/>
                    <a:pt x="100" y="364"/>
                    <a:pt x="88" y="365"/>
                  </a:cubicBezTo>
                  <a:cubicBezTo>
                    <a:pt x="76" y="366"/>
                    <a:pt x="77" y="379"/>
                    <a:pt x="67" y="381"/>
                  </a:cubicBezTo>
                  <a:cubicBezTo>
                    <a:pt x="57" y="384"/>
                    <a:pt x="48" y="389"/>
                    <a:pt x="48" y="400"/>
                  </a:cubicBezTo>
                  <a:cubicBezTo>
                    <a:pt x="49" y="411"/>
                    <a:pt x="34" y="412"/>
                    <a:pt x="24" y="412"/>
                  </a:cubicBezTo>
                  <a:cubicBezTo>
                    <a:pt x="14" y="412"/>
                    <a:pt x="16" y="430"/>
                    <a:pt x="8" y="435"/>
                  </a:cubicBezTo>
                  <a:cubicBezTo>
                    <a:pt x="0" y="439"/>
                    <a:pt x="2" y="446"/>
                    <a:pt x="9" y="455"/>
                  </a:cubicBezTo>
                  <a:cubicBezTo>
                    <a:pt x="16" y="464"/>
                    <a:pt x="10" y="473"/>
                    <a:pt x="13" y="479"/>
                  </a:cubicBezTo>
                  <a:cubicBezTo>
                    <a:pt x="15" y="486"/>
                    <a:pt x="27" y="502"/>
                    <a:pt x="19" y="519"/>
                  </a:cubicBezTo>
                  <a:cubicBezTo>
                    <a:pt x="11" y="536"/>
                    <a:pt x="3" y="557"/>
                    <a:pt x="10" y="555"/>
                  </a:cubicBezTo>
                  <a:cubicBezTo>
                    <a:pt x="16" y="553"/>
                    <a:pt x="32" y="569"/>
                    <a:pt x="42" y="568"/>
                  </a:cubicBezTo>
                  <a:cubicBezTo>
                    <a:pt x="53" y="567"/>
                    <a:pt x="54" y="583"/>
                    <a:pt x="64" y="580"/>
                  </a:cubicBezTo>
                  <a:cubicBezTo>
                    <a:pt x="74" y="577"/>
                    <a:pt x="74" y="589"/>
                    <a:pt x="102" y="588"/>
                  </a:cubicBezTo>
                  <a:cubicBezTo>
                    <a:pt x="131" y="587"/>
                    <a:pt x="189" y="563"/>
                    <a:pt x="212" y="563"/>
                  </a:cubicBezTo>
                  <a:cubicBezTo>
                    <a:pt x="224" y="563"/>
                    <a:pt x="235" y="562"/>
                    <a:pt x="243" y="560"/>
                  </a:cubicBezTo>
                  <a:cubicBezTo>
                    <a:pt x="248" y="552"/>
                    <a:pt x="254" y="544"/>
                    <a:pt x="260" y="538"/>
                  </a:cubicBezTo>
                  <a:cubicBezTo>
                    <a:pt x="274" y="524"/>
                    <a:pt x="306" y="513"/>
                    <a:pt x="314" y="494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0"/>
            <p:cNvSpPr/>
            <p:nvPr/>
          </p:nvSpPr>
          <p:spPr>
            <a:xfrm>
              <a:off x="5063086" y="2716186"/>
              <a:ext cx="547119" cy="501414"/>
            </a:xfrm>
            <a:custGeom>
              <a:rect b="b" l="l" r="r" t="t"/>
              <a:pathLst>
                <a:path extrusionOk="0" h="595" w="741">
                  <a:moveTo>
                    <a:pt x="444" y="125"/>
                  </a:moveTo>
                  <a:cubicBezTo>
                    <a:pt x="444" y="125"/>
                    <a:pt x="389" y="118"/>
                    <a:pt x="381" y="118"/>
                  </a:cubicBezTo>
                  <a:cubicBezTo>
                    <a:pt x="373" y="118"/>
                    <a:pt x="352" y="116"/>
                    <a:pt x="339" y="104"/>
                  </a:cubicBezTo>
                  <a:cubicBezTo>
                    <a:pt x="327" y="93"/>
                    <a:pt x="266" y="48"/>
                    <a:pt x="255" y="42"/>
                  </a:cubicBezTo>
                  <a:cubicBezTo>
                    <a:pt x="244" y="36"/>
                    <a:pt x="198" y="3"/>
                    <a:pt x="185" y="2"/>
                  </a:cubicBezTo>
                  <a:cubicBezTo>
                    <a:pt x="173" y="0"/>
                    <a:pt x="171" y="2"/>
                    <a:pt x="156" y="2"/>
                  </a:cubicBezTo>
                  <a:cubicBezTo>
                    <a:pt x="141" y="2"/>
                    <a:pt x="148" y="11"/>
                    <a:pt x="120" y="13"/>
                  </a:cubicBezTo>
                  <a:cubicBezTo>
                    <a:pt x="92" y="14"/>
                    <a:pt x="77" y="32"/>
                    <a:pt x="85" y="35"/>
                  </a:cubicBezTo>
                  <a:cubicBezTo>
                    <a:pt x="94" y="38"/>
                    <a:pt x="120" y="61"/>
                    <a:pt x="112" y="66"/>
                  </a:cubicBezTo>
                  <a:cubicBezTo>
                    <a:pt x="103" y="70"/>
                    <a:pt x="102" y="82"/>
                    <a:pt x="91" y="82"/>
                  </a:cubicBezTo>
                  <a:cubicBezTo>
                    <a:pt x="80" y="82"/>
                    <a:pt x="69" y="84"/>
                    <a:pt x="69" y="92"/>
                  </a:cubicBezTo>
                  <a:cubicBezTo>
                    <a:pt x="69" y="100"/>
                    <a:pt x="53" y="114"/>
                    <a:pt x="41" y="113"/>
                  </a:cubicBezTo>
                  <a:cubicBezTo>
                    <a:pt x="34" y="112"/>
                    <a:pt x="18" y="104"/>
                    <a:pt x="6" y="9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3" y="124"/>
                    <a:pt x="0" y="155"/>
                    <a:pt x="7" y="157"/>
                  </a:cubicBezTo>
                  <a:cubicBezTo>
                    <a:pt x="15" y="160"/>
                    <a:pt x="19" y="174"/>
                    <a:pt x="35" y="192"/>
                  </a:cubicBezTo>
                  <a:cubicBezTo>
                    <a:pt x="52" y="210"/>
                    <a:pt x="86" y="259"/>
                    <a:pt x="86" y="271"/>
                  </a:cubicBezTo>
                  <a:cubicBezTo>
                    <a:pt x="87" y="283"/>
                    <a:pt x="93" y="296"/>
                    <a:pt x="113" y="310"/>
                  </a:cubicBezTo>
                  <a:cubicBezTo>
                    <a:pt x="134" y="324"/>
                    <a:pt x="134" y="341"/>
                    <a:pt x="145" y="349"/>
                  </a:cubicBezTo>
                  <a:cubicBezTo>
                    <a:pt x="156" y="358"/>
                    <a:pt x="153" y="368"/>
                    <a:pt x="154" y="388"/>
                  </a:cubicBezTo>
                  <a:cubicBezTo>
                    <a:pt x="154" y="409"/>
                    <a:pt x="164" y="436"/>
                    <a:pt x="183" y="448"/>
                  </a:cubicBezTo>
                  <a:cubicBezTo>
                    <a:pt x="201" y="459"/>
                    <a:pt x="214" y="472"/>
                    <a:pt x="223" y="494"/>
                  </a:cubicBezTo>
                  <a:cubicBezTo>
                    <a:pt x="232" y="516"/>
                    <a:pt x="243" y="536"/>
                    <a:pt x="255" y="548"/>
                  </a:cubicBezTo>
                  <a:cubicBezTo>
                    <a:pt x="267" y="559"/>
                    <a:pt x="261" y="566"/>
                    <a:pt x="267" y="575"/>
                  </a:cubicBezTo>
                  <a:cubicBezTo>
                    <a:pt x="271" y="579"/>
                    <a:pt x="276" y="587"/>
                    <a:pt x="279" y="595"/>
                  </a:cubicBezTo>
                  <a:cubicBezTo>
                    <a:pt x="288" y="591"/>
                    <a:pt x="295" y="587"/>
                    <a:pt x="295" y="586"/>
                  </a:cubicBezTo>
                  <a:cubicBezTo>
                    <a:pt x="297" y="582"/>
                    <a:pt x="291" y="571"/>
                    <a:pt x="294" y="567"/>
                  </a:cubicBezTo>
                  <a:cubicBezTo>
                    <a:pt x="297" y="563"/>
                    <a:pt x="303" y="556"/>
                    <a:pt x="309" y="554"/>
                  </a:cubicBezTo>
                  <a:cubicBezTo>
                    <a:pt x="315" y="552"/>
                    <a:pt x="322" y="560"/>
                    <a:pt x="335" y="558"/>
                  </a:cubicBezTo>
                  <a:cubicBezTo>
                    <a:pt x="348" y="556"/>
                    <a:pt x="376" y="559"/>
                    <a:pt x="379" y="562"/>
                  </a:cubicBezTo>
                  <a:cubicBezTo>
                    <a:pt x="382" y="565"/>
                    <a:pt x="419" y="563"/>
                    <a:pt x="428" y="570"/>
                  </a:cubicBezTo>
                  <a:cubicBezTo>
                    <a:pt x="437" y="577"/>
                    <a:pt x="446" y="575"/>
                    <a:pt x="452" y="561"/>
                  </a:cubicBezTo>
                  <a:cubicBezTo>
                    <a:pt x="458" y="547"/>
                    <a:pt x="500" y="517"/>
                    <a:pt x="506" y="514"/>
                  </a:cubicBezTo>
                  <a:cubicBezTo>
                    <a:pt x="512" y="511"/>
                    <a:pt x="557" y="514"/>
                    <a:pt x="576" y="510"/>
                  </a:cubicBezTo>
                  <a:cubicBezTo>
                    <a:pt x="594" y="506"/>
                    <a:pt x="712" y="467"/>
                    <a:pt x="717" y="463"/>
                  </a:cubicBezTo>
                  <a:cubicBezTo>
                    <a:pt x="722" y="459"/>
                    <a:pt x="741" y="397"/>
                    <a:pt x="741" y="390"/>
                  </a:cubicBezTo>
                  <a:cubicBezTo>
                    <a:pt x="741" y="383"/>
                    <a:pt x="732" y="364"/>
                    <a:pt x="723" y="365"/>
                  </a:cubicBezTo>
                  <a:cubicBezTo>
                    <a:pt x="714" y="366"/>
                    <a:pt x="640" y="358"/>
                    <a:pt x="635" y="355"/>
                  </a:cubicBezTo>
                  <a:cubicBezTo>
                    <a:pt x="631" y="352"/>
                    <a:pt x="611" y="338"/>
                    <a:pt x="608" y="317"/>
                  </a:cubicBezTo>
                  <a:cubicBezTo>
                    <a:pt x="602" y="313"/>
                    <a:pt x="596" y="303"/>
                    <a:pt x="594" y="295"/>
                  </a:cubicBezTo>
                  <a:cubicBezTo>
                    <a:pt x="585" y="296"/>
                    <a:pt x="572" y="294"/>
                    <a:pt x="564" y="274"/>
                  </a:cubicBezTo>
                  <a:cubicBezTo>
                    <a:pt x="557" y="270"/>
                    <a:pt x="539" y="244"/>
                    <a:pt x="545" y="237"/>
                  </a:cubicBezTo>
                  <a:cubicBezTo>
                    <a:pt x="553" y="228"/>
                    <a:pt x="541" y="209"/>
                    <a:pt x="530" y="199"/>
                  </a:cubicBezTo>
                  <a:cubicBezTo>
                    <a:pt x="518" y="188"/>
                    <a:pt x="495" y="169"/>
                    <a:pt x="494" y="157"/>
                  </a:cubicBezTo>
                  <a:cubicBezTo>
                    <a:pt x="494" y="154"/>
                    <a:pt x="492" y="148"/>
                    <a:pt x="490" y="142"/>
                  </a:cubicBezTo>
                  <a:cubicBezTo>
                    <a:pt x="462" y="141"/>
                    <a:pt x="462" y="141"/>
                    <a:pt x="462" y="141"/>
                  </a:cubicBezTo>
                  <a:lnTo>
                    <a:pt x="444" y="125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0"/>
            <p:cNvSpPr/>
            <p:nvPr/>
          </p:nvSpPr>
          <p:spPr>
            <a:xfrm>
              <a:off x="5513283" y="2947290"/>
              <a:ext cx="209246" cy="265151"/>
            </a:xfrm>
            <a:custGeom>
              <a:rect b="b" l="l" r="r" t="t"/>
              <a:pathLst>
                <a:path extrusionOk="0" h="315" w="284">
                  <a:moveTo>
                    <a:pt x="141" y="6"/>
                  </a:moveTo>
                  <a:cubicBezTo>
                    <a:pt x="141" y="33"/>
                    <a:pt x="141" y="33"/>
                    <a:pt x="141" y="33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10" y="91"/>
                    <a:pt x="113" y="91"/>
                    <a:pt x="114" y="91"/>
                  </a:cubicBezTo>
                  <a:cubicBezTo>
                    <a:pt x="123" y="90"/>
                    <a:pt x="132" y="109"/>
                    <a:pt x="132" y="116"/>
                  </a:cubicBezTo>
                  <a:cubicBezTo>
                    <a:pt x="132" y="123"/>
                    <a:pt x="113" y="185"/>
                    <a:pt x="108" y="189"/>
                  </a:cubicBezTo>
                  <a:cubicBezTo>
                    <a:pt x="105" y="192"/>
                    <a:pt x="42" y="213"/>
                    <a:pt x="0" y="226"/>
                  </a:cubicBezTo>
                  <a:cubicBezTo>
                    <a:pt x="9" y="244"/>
                    <a:pt x="27" y="282"/>
                    <a:pt x="44" y="315"/>
                  </a:cubicBezTo>
                  <a:cubicBezTo>
                    <a:pt x="46" y="314"/>
                    <a:pt x="49" y="312"/>
                    <a:pt x="52" y="310"/>
                  </a:cubicBezTo>
                  <a:cubicBezTo>
                    <a:pt x="72" y="299"/>
                    <a:pt x="95" y="305"/>
                    <a:pt x="110" y="301"/>
                  </a:cubicBezTo>
                  <a:cubicBezTo>
                    <a:pt x="125" y="296"/>
                    <a:pt x="110" y="284"/>
                    <a:pt x="123" y="273"/>
                  </a:cubicBezTo>
                  <a:cubicBezTo>
                    <a:pt x="136" y="262"/>
                    <a:pt x="155" y="270"/>
                    <a:pt x="162" y="267"/>
                  </a:cubicBezTo>
                  <a:cubicBezTo>
                    <a:pt x="168" y="263"/>
                    <a:pt x="173" y="239"/>
                    <a:pt x="185" y="235"/>
                  </a:cubicBezTo>
                  <a:cubicBezTo>
                    <a:pt x="196" y="230"/>
                    <a:pt x="208" y="233"/>
                    <a:pt x="207" y="223"/>
                  </a:cubicBezTo>
                  <a:cubicBezTo>
                    <a:pt x="205" y="213"/>
                    <a:pt x="208" y="178"/>
                    <a:pt x="219" y="176"/>
                  </a:cubicBezTo>
                  <a:cubicBezTo>
                    <a:pt x="230" y="174"/>
                    <a:pt x="247" y="162"/>
                    <a:pt x="247" y="156"/>
                  </a:cubicBezTo>
                  <a:cubicBezTo>
                    <a:pt x="248" y="150"/>
                    <a:pt x="270" y="126"/>
                    <a:pt x="277" y="115"/>
                  </a:cubicBezTo>
                  <a:cubicBezTo>
                    <a:pt x="283" y="103"/>
                    <a:pt x="284" y="97"/>
                    <a:pt x="274" y="96"/>
                  </a:cubicBezTo>
                  <a:cubicBezTo>
                    <a:pt x="264" y="94"/>
                    <a:pt x="249" y="67"/>
                    <a:pt x="244" y="59"/>
                  </a:cubicBezTo>
                  <a:cubicBezTo>
                    <a:pt x="240" y="51"/>
                    <a:pt x="210" y="56"/>
                    <a:pt x="186" y="37"/>
                  </a:cubicBezTo>
                  <a:cubicBezTo>
                    <a:pt x="176" y="29"/>
                    <a:pt x="170" y="14"/>
                    <a:pt x="167" y="0"/>
                  </a:cubicBezTo>
                  <a:cubicBezTo>
                    <a:pt x="154" y="6"/>
                    <a:pt x="154" y="6"/>
                    <a:pt x="154" y="6"/>
                  </a:cubicBezTo>
                  <a:lnTo>
                    <a:pt x="141" y="6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0"/>
            <p:cNvSpPr/>
            <p:nvPr/>
          </p:nvSpPr>
          <p:spPr>
            <a:xfrm>
              <a:off x="5479767" y="2914275"/>
              <a:ext cx="29893" cy="51586"/>
            </a:xfrm>
            <a:custGeom>
              <a:rect b="b" l="l" r="r" t="t"/>
              <a:pathLst>
                <a:path extrusionOk="0" h="61" w="41">
                  <a:moveTo>
                    <a:pt x="30" y="60"/>
                  </a:moveTo>
                  <a:cubicBezTo>
                    <a:pt x="29" y="56"/>
                    <a:pt x="29" y="52"/>
                    <a:pt x="30" y="50"/>
                  </a:cubicBezTo>
                  <a:cubicBezTo>
                    <a:pt x="37" y="38"/>
                    <a:pt x="41" y="9"/>
                    <a:pt x="26" y="5"/>
                  </a:cubicBezTo>
                  <a:cubicBezTo>
                    <a:pt x="11" y="0"/>
                    <a:pt x="3" y="31"/>
                    <a:pt x="3" y="39"/>
                  </a:cubicBezTo>
                  <a:cubicBezTo>
                    <a:pt x="3" y="40"/>
                    <a:pt x="2" y="40"/>
                    <a:pt x="0" y="39"/>
                  </a:cubicBezTo>
                  <a:cubicBezTo>
                    <a:pt x="8" y="59"/>
                    <a:pt x="21" y="61"/>
                    <a:pt x="30" y="6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0"/>
            <p:cNvSpPr/>
            <p:nvPr/>
          </p:nvSpPr>
          <p:spPr>
            <a:xfrm>
              <a:off x="5512377" y="2909116"/>
              <a:ext cx="124099" cy="114521"/>
            </a:xfrm>
            <a:custGeom>
              <a:rect b="b" l="l" r="r" t="t"/>
              <a:pathLst>
                <a:path extrusionOk="0" h="136" w="168">
                  <a:moveTo>
                    <a:pt x="27" y="126"/>
                  </a:moveTo>
                  <a:cubicBezTo>
                    <a:pt x="31" y="129"/>
                    <a:pt x="87" y="135"/>
                    <a:pt x="108" y="136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55" y="51"/>
                    <a:pt x="155" y="51"/>
                    <a:pt x="155" y="51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3" y="23"/>
                    <a:pt x="162" y="1"/>
                    <a:pt x="158" y="1"/>
                  </a:cubicBezTo>
                  <a:cubicBezTo>
                    <a:pt x="152" y="0"/>
                    <a:pt x="126" y="28"/>
                    <a:pt x="116" y="48"/>
                  </a:cubicBezTo>
                  <a:cubicBezTo>
                    <a:pt x="105" y="68"/>
                    <a:pt x="75" y="84"/>
                    <a:pt x="49" y="79"/>
                  </a:cubicBezTo>
                  <a:cubicBezTo>
                    <a:pt x="23" y="75"/>
                    <a:pt x="14" y="86"/>
                    <a:pt x="8" y="90"/>
                  </a:cubicBezTo>
                  <a:cubicBezTo>
                    <a:pt x="6" y="91"/>
                    <a:pt x="3" y="90"/>
                    <a:pt x="0" y="88"/>
                  </a:cubicBezTo>
                  <a:cubicBezTo>
                    <a:pt x="3" y="109"/>
                    <a:pt x="23" y="123"/>
                    <a:pt x="27" y="12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0"/>
            <p:cNvSpPr/>
            <p:nvPr/>
          </p:nvSpPr>
          <p:spPr>
            <a:xfrm>
              <a:off x="6741586" y="3515765"/>
              <a:ext cx="504546" cy="178487"/>
            </a:xfrm>
            <a:custGeom>
              <a:rect b="b" l="l" r="r" t="t"/>
              <a:pathLst>
                <a:path extrusionOk="0" h="212" w="683">
                  <a:moveTo>
                    <a:pt x="123" y="75"/>
                  </a:moveTo>
                  <a:cubicBezTo>
                    <a:pt x="123" y="52"/>
                    <a:pt x="101" y="55"/>
                    <a:pt x="96" y="38"/>
                  </a:cubicBezTo>
                  <a:cubicBezTo>
                    <a:pt x="90" y="22"/>
                    <a:pt x="82" y="32"/>
                    <a:pt x="78" y="21"/>
                  </a:cubicBezTo>
                  <a:cubicBezTo>
                    <a:pt x="78" y="20"/>
                    <a:pt x="77" y="18"/>
                    <a:pt x="76" y="16"/>
                  </a:cubicBezTo>
                  <a:cubicBezTo>
                    <a:pt x="64" y="20"/>
                    <a:pt x="68" y="30"/>
                    <a:pt x="65" y="30"/>
                  </a:cubicBezTo>
                  <a:cubicBezTo>
                    <a:pt x="61" y="31"/>
                    <a:pt x="37" y="34"/>
                    <a:pt x="37" y="27"/>
                  </a:cubicBezTo>
                  <a:cubicBezTo>
                    <a:pt x="37" y="20"/>
                    <a:pt x="34" y="9"/>
                    <a:pt x="20" y="6"/>
                  </a:cubicBezTo>
                  <a:cubicBezTo>
                    <a:pt x="13" y="5"/>
                    <a:pt x="6" y="5"/>
                    <a:pt x="0" y="5"/>
                  </a:cubicBezTo>
                  <a:cubicBezTo>
                    <a:pt x="8" y="23"/>
                    <a:pt x="9" y="43"/>
                    <a:pt x="9" y="59"/>
                  </a:cubicBezTo>
                  <a:cubicBezTo>
                    <a:pt x="10" y="79"/>
                    <a:pt x="40" y="113"/>
                    <a:pt x="45" y="126"/>
                  </a:cubicBezTo>
                  <a:cubicBezTo>
                    <a:pt x="50" y="140"/>
                    <a:pt x="59" y="144"/>
                    <a:pt x="79" y="159"/>
                  </a:cubicBezTo>
                  <a:cubicBezTo>
                    <a:pt x="99" y="173"/>
                    <a:pt x="139" y="197"/>
                    <a:pt x="147" y="193"/>
                  </a:cubicBezTo>
                  <a:cubicBezTo>
                    <a:pt x="154" y="189"/>
                    <a:pt x="135" y="155"/>
                    <a:pt x="123" y="143"/>
                  </a:cubicBezTo>
                  <a:cubicBezTo>
                    <a:pt x="112" y="131"/>
                    <a:pt x="122" y="99"/>
                    <a:pt x="123" y="75"/>
                  </a:cubicBezTo>
                  <a:close/>
                  <a:moveTo>
                    <a:pt x="655" y="35"/>
                  </a:moveTo>
                  <a:cubicBezTo>
                    <a:pt x="645" y="37"/>
                    <a:pt x="623" y="36"/>
                    <a:pt x="623" y="27"/>
                  </a:cubicBezTo>
                  <a:cubicBezTo>
                    <a:pt x="623" y="18"/>
                    <a:pt x="604" y="0"/>
                    <a:pt x="591" y="0"/>
                  </a:cubicBezTo>
                  <a:cubicBezTo>
                    <a:pt x="579" y="0"/>
                    <a:pt x="564" y="25"/>
                    <a:pt x="563" y="35"/>
                  </a:cubicBezTo>
                  <a:cubicBezTo>
                    <a:pt x="562" y="46"/>
                    <a:pt x="542" y="45"/>
                    <a:pt x="544" y="59"/>
                  </a:cubicBezTo>
                  <a:cubicBezTo>
                    <a:pt x="545" y="65"/>
                    <a:pt x="542" y="67"/>
                    <a:pt x="537" y="69"/>
                  </a:cubicBezTo>
                  <a:cubicBezTo>
                    <a:pt x="540" y="81"/>
                    <a:pt x="542" y="91"/>
                    <a:pt x="537" y="89"/>
                  </a:cubicBezTo>
                  <a:cubicBezTo>
                    <a:pt x="529" y="87"/>
                    <a:pt x="527" y="98"/>
                    <a:pt x="514" y="98"/>
                  </a:cubicBezTo>
                  <a:cubicBezTo>
                    <a:pt x="510" y="98"/>
                    <a:pt x="503" y="87"/>
                    <a:pt x="495" y="73"/>
                  </a:cubicBezTo>
                  <a:cubicBezTo>
                    <a:pt x="495" y="73"/>
                    <a:pt x="495" y="73"/>
                    <a:pt x="494" y="73"/>
                  </a:cubicBezTo>
                  <a:cubicBezTo>
                    <a:pt x="486" y="73"/>
                    <a:pt x="467" y="102"/>
                    <a:pt x="463" y="122"/>
                  </a:cubicBezTo>
                  <a:cubicBezTo>
                    <a:pt x="459" y="141"/>
                    <a:pt x="440" y="135"/>
                    <a:pt x="412" y="137"/>
                  </a:cubicBezTo>
                  <a:cubicBezTo>
                    <a:pt x="384" y="139"/>
                    <a:pt x="396" y="168"/>
                    <a:pt x="389" y="182"/>
                  </a:cubicBezTo>
                  <a:cubicBezTo>
                    <a:pt x="384" y="194"/>
                    <a:pt x="353" y="172"/>
                    <a:pt x="337" y="169"/>
                  </a:cubicBezTo>
                  <a:cubicBezTo>
                    <a:pt x="340" y="180"/>
                    <a:pt x="344" y="191"/>
                    <a:pt x="348" y="191"/>
                  </a:cubicBezTo>
                  <a:cubicBezTo>
                    <a:pt x="356" y="191"/>
                    <a:pt x="369" y="212"/>
                    <a:pt x="377" y="206"/>
                  </a:cubicBezTo>
                  <a:cubicBezTo>
                    <a:pt x="385" y="200"/>
                    <a:pt x="410" y="206"/>
                    <a:pt x="423" y="202"/>
                  </a:cubicBezTo>
                  <a:cubicBezTo>
                    <a:pt x="435" y="198"/>
                    <a:pt x="437" y="187"/>
                    <a:pt x="458" y="187"/>
                  </a:cubicBezTo>
                  <a:cubicBezTo>
                    <a:pt x="479" y="187"/>
                    <a:pt x="471" y="204"/>
                    <a:pt x="491" y="193"/>
                  </a:cubicBezTo>
                  <a:cubicBezTo>
                    <a:pt x="512" y="183"/>
                    <a:pt x="525" y="191"/>
                    <a:pt x="523" y="173"/>
                  </a:cubicBezTo>
                  <a:cubicBezTo>
                    <a:pt x="520" y="154"/>
                    <a:pt x="535" y="154"/>
                    <a:pt x="533" y="139"/>
                  </a:cubicBezTo>
                  <a:cubicBezTo>
                    <a:pt x="531" y="125"/>
                    <a:pt x="556" y="135"/>
                    <a:pt x="554" y="108"/>
                  </a:cubicBezTo>
                  <a:cubicBezTo>
                    <a:pt x="552" y="81"/>
                    <a:pt x="591" y="85"/>
                    <a:pt x="608" y="85"/>
                  </a:cubicBezTo>
                  <a:cubicBezTo>
                    <a:pt x="612" y="85"/>
                    <a:pt x="618" y="88"/>
                    <a:pt x="624" y="91"/>
                  </a:cubicBezTo>
                  <a:cubicBezTo>
                    <a:pt x="637" y="85"/>
                    <a:pt x="654" y="77"/>
                    <a:pt x="646" y="70"/>
                  </a:cubicBezTo>
                  <a:cubicBezTo>
                    <a:pt x="637" y="61"/>
                    <a:pt x="674" y="69"/>
                    <a:pt x="679" y="56"/>
                  </a:cubicBezTo>
                  <a:cubicBezTo>
                    <a:pt x="683" y="44"/>
                    <a:pt x="664" y="33"/>
                    <a:pt x="655" y="35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0"/>
            <p:cNvSpPr/>
            <p:nvPr/>
          </p:nvSpPr>
          <p:spPr>
            <a:xfrm>
              <a:off x="7106633" y="3573541"/>
              <a:ext cx="35328" cy="24761"/>
            </a:xfrm>
            <a:custGeom>
              <a:rect b="b" l="l" r="r" t="t"/>
              <a:pathLst>
                <a:path extrusionOk="0" h="29" w="47">
                  <a:moveTo>
                    <a:pt x="19" y="29"/>
                  </a:moveTo>
                  <a:cubicBezTo>
                    <a:pt x="32" y="29"/>
                    <a:pt x="34" y="18"/>
                    <a:pt x="42" y="20"/>
                  </a:cubicBezTo>
                  <a:cubicBezTo>
                    <a:pt x="47" y="22"/>
                    <a:pt x="45" y="12"/>
                    <a:pt x="42" y="0"/>
                  </a:cubicBezTo>
                  <a:cubicBezTo>
                    <a:pt x="34" y="2"/>
                    <a:pt x="24" y="2"/>
                    <a:pt x="24" y="8"/>
                  </a:cubicBezTo>
                  <a:cubicBezTo>
                    <a:pt x="24" y="17"/>
                    <a:pt x="9" y="4"/>
                    <a:pt x="0" y="4"/>
                  </a:cubicBezTo>
                  <a:cubicBezTo>
                    <a:pt x="8" y="18"/>
                    <a:pt x="15" y="29"/>
                    <a:pt x="19" y="2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0"/>
            <p:cNvSpPr/>
            <p:nvPr/>
          </p:nvSpPr>
          <p:spPr>
            <a:xfrm>
              <a:off x="5171786" y="2536667"/>
              <a:ext cx="253631" cy="283723"/>
            </a:xfrm>
            <a:custGeom>
              <a:rect b="b" l="l" r="r" t="t"/>
              <a:pathLst>
                <a:path extrusionOk="0" h="337" w="344">
                  <a:moveTo>
                    <a:pt x="289" y="306"/>
                  </a:moveTo>
                  <a:cubicBezTo>
                    <a:pt x="294" y="301"/>
                    <a:pt x="295" y="294"/>
                    <a:pt x="306" y="293"/>
                  </a:cubicBezTo>
                  <a:cubicBezTo>
                    <a:pt x="314" y="291"/>
                    <a:pt x="319" y="297"/>
                    <a:pt x="329" y="306"/>
                  </a:cubicBezTo>
                  <a:cubicBezTo>
                    <a:pt x="332" y="302"/>
                    <a:pt x="338" y="299"/>
                    <a:pt x="344" y="298"/>
                  </a:cubicBezTo>
                  <a:cubicBezTo>
                    <a:pt x="335" y="288"/>
                    <a:pt x="324" y="277"/>
                    <a:pt x="324" y="270"/>
                  </a:cubicBezTo>
                  <a:cubicBezTo>
                    <a:pt x="326" y="259"/>
                    <a:pt x="313" y="253"/>
                    <a:pt x="312" y="246"/>
                  </a:cubicBezTo>
                  <a:cubicBezTo>
                    <a:pt x="310" y="239"/>
                    <a:pt x="320" y="228"/>
                    <a:pt x="315" y="223"/>
                  </a:cubicBezTo>
                  <a:cubicBezTo>
                    <a:pt x="309" y="217"/>
                    <a:pt x="308" y="203"/>
                    <a:pt x="298" y="202"/>
                  </a:cubicBezTo>
                  <a:cubicBezTo>
                    <a:pt x="288" y="200"/>
                    <a:pt x="258" y="185"/>
                    <a:pt x="259" y="175"/>
                  </a:cubicBezTo>
                  <a:cubicBezTo>
                    <a:pt x="260" y="166"/>
                    <a:pt x="248" y="159"/>
                    <a:pt x="242" y="156"/>
                  </a:cubicBezTo>
                  <a:cubicBezTo>
                    <a:pt x="237" y="153"/>
                    <a:pt x="231" y="128"/>
                    <a:pt x="238" y="124"/>
                  </a:cubicBezTo>
                  <a:cubicBezTo>
                    <a:pt x="245" y="120"/>
                    <a:pt x="244" y="96"/>
                    <a:pt x="252" y="96"/>
                  </a:cubicBezTo>
                  <a:cubicBezTo>
                    <a:pt x="260" y="96"/>
                    <a:pt x="254" y="84"/>
                    <a:pt x="256" y="75"/>
                  </a:cubicBezTo>
                  <a:cubicBezTo>
                    <a:pt x="259" y="67"/>
                    <a:pt x="249" y="63"/>
                    <a:pt x="242" y="63"/>
                  </a:cubicBezTo>
                  <a:cubicBezTo>
                    <a:pt x="235" y="63"/>
                    <a:pt x="223" y="52"/>
                    <a:pt x="223" y="42"/>
                  </a:cubicBezTo>
                  <a:cubicBezTo>
                    <a:pt x="223" y="32"/>
                    <a:pt x="209" y="19"/>
                    <a:pt x="210" y="14"/>
                  </a:cubicBezTo>
                  <a:cubicBezTo>
                    <a:pt x="208" y="33"/>
                    <a:pt x="182" y="4"/>
                    <a:pt x="173" y="9"/>
                  </a:cubicBezTo>
                  <a:cubicBezTo>
                    <a:pt x="165" y="13"/>
                    <a:pt x="159" y="0"/>
                    <a:pt x="142" y="2"/>
                  </a:cubicBezTo>
                  <a:cubicBezTo>
                    <a:pt x="132" y="4"/>
                    <a:pt x="132" y="9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88" y="35"/>
                    <a:pt x="84" y="46"/>
                  </a:cubicBezTo>
                  <a:cubicBezTo>
                    <a:pt x="80" y="57"/>
                    <a:pt x="92" y="69"/>
                    <a:pt x="87" y="75"/>
                  </a:cubicBezTo>
                  <a:cubicBezTo>
                    <a:pt x="81" y="82"/>
                    <a:pt x="83" y="98"/>
                    <a:pt x="84" y="103"/>
                  </a:cubicBezTo>
                  <a:cubicBezTo>
                    <a:pt x="85" y="109"/>
                    <a:pt x="76" y="124"/>
                    <a:pt x="76" y="124"/>
                  </a:cubicBezTo>
                  <a:cubicBezTo>
                    <a:pt x="76" y="124"/>
                    <a:pt x="34" y="146"/>
                    <a:pt x="0" y="164"/>
                  </a:cubicBezTo>
                  <a:cubicBezTo>
                    <a:pt x="1" y="170"/>
                    <a:pt x="1" y="177"/>
                    <a:pt x="3" y="181"/>
                  </a:cubicBezTo>
                  <a:cubicBezTo>
                    <a:pt x="5" y="189"/>
                    <a:pt x="8" y="204"/>
                    <a:pt x="11" y="216"/>
                  </a:cubicBezTo>
                  <a:cubicBezTo>
                    <a:pt x="24" y="216"/>
                    <a:pt x="26" y="214"/>
                    <a:pt x="38" y="216"/>
                  </a:cubicBezTo>
                  <a:cubicBezTo>
                    <a:pt x="51" y="217"/>
                    <a:pt x="97" y="250"/>
                    <a:pt x="108" y="256"/>
                  </a:cubicBezTo>
                  <a:cubicBezTo>
                    <a:pt x="119" y="262"/>
                    <a:pt x="180" y="307"/>
                    <a:pt x="192" y="318"/>
                  </a:cubicBezTo>
                  <a:cubicBezTo>
                    <a:pt x="205" y="330"/>
                    <a:pt x="226" y="332"/>
                    <a:pt x="234" y="332"/>
                  </a:cubicBezTo>
                  <a:cubicBezTo>
                    <a:pt x="239" y="332"/>
                    <a:pt x="259" y="335"/>
                    <a:pt x="275" y="337"/>
                  </a:cubicBezTo>
                  <a:cubicBezTo>
                    <a:pt x="280" y="325"/>
                    <a:pt x="287" y="309"/>
                    <a:pt x="289" y="30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0"/>
            <p:cNvSpPr/>
            <p:nvPr/>
          </p:nvSpPr>
          <p:spPr>
            <a:xfrm>
              <a:off x="5374691" y="2781183"/>
              <a:ext cx="50726" cy="54681"/>
            </a:xfrm>
            <a:custGeom>
              <a:rect b="b" l="l" r="r" t="t"/>
              <a:pathLst>
                <a:path extrusionOk="0" h="65" w="68">
                  <a:moveTo>
                    <a:pt x="22" y="48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1" y="49"/>
                    <a:pt x="51" y="26"/>
                    <a:pt x="51" y="21"/>
                  </a:cubicBezTo>
                  <a:cubicBezTo>
                    <a:pt x="51" y="19"/>
                    <a:pt x="52" y="17"/>
                    <a:pt x="54" y="15"/>
                  </a:cubicBezTo>
                  <a:cubicBezTo>
                    <a:pt x="44" y="6"/>
                    <a:pt x="39" y="0"/>
                    <a:pt x="31" y="2"/>
                  </a:cubicBezTo>
                  <a:cubicBezTo>
                    <a:pt x="20" y="3"/>
                    <a:pt x="19" y="10"/>
                    <a:pt x="14" y="15"/>
                  </a:cubicBezTo>
                  <a:cubicBezTo>
                    <a:pt x="12" y="18"/>
                    <a:pt x="5" y="34"/>
                    <a:pt x="0" y="46"/>
                  </a:cubicBezTo>
                  <a:cubicBezTo>
                    <a:pt x="12" y="47"/>
                    <a:pt x="22" y="48"/>
                    <a:pt x="22" y="4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0"/>
            <p:cNvSpPr/>
            <p:nvPr/>
          </p:nvSpPr>
          <p:spPr>
            <a:xfrm>
              <a:off x="4047654" y="2036284"/>
              <a:ext cx="380447" cy="362133"/>
            </a:xfrm>
            <a:custGeom>
              <a:rect b="b" l="l" r="r" t="t"/>
              <a:pathLst>
                <a:path extrusionOk="0" h="430" w="515">
                  <a:moveTo>
                    <a:pt x="452" y="98"/>
                  </a:moveTo>
                  <a:cubicBezTo>
                    <a:pt x="447" y="98"/>
                    <a:pt x="443" y="91"/>
                    <a:pt x="433" y="91"/>
                  </a:cubicBezTo>
                  <a:cubicBezTo>
                    <a:pt x="423" y="91"/>
                    <a:pt x="415" y="87"/>
                    <a:pt x="410" y="80"/>
                  </a:cubicBezTo>
                  <a:cubicBezTo>
                    <a:pt x="405" y="74"/>
                    <a:pt x="381" y="73"/>
                    <a:pt x="374" y="74"/>
                  </a:cubicBezTo>
                  <a:cubicBezTo>
                    <a:pt x="366" y="76"/>
                    <a:pt x="363" y="61"/>
                    <a:pt x="356" y="62"/>
                  </a:cubicBezTo>
                  <a:cubicBezTo>
                    <a:pt x="348" y="64"/>
                    <a:pt x="345" y="52"/>
                    <a:pt x="345" y="46"/>
                  </a:cubicBezTo>
                  <a:cubicBezTo>
                    <a:pt x="345" y="40"/>
                    <a:pt x="337" y="51"/>
                    <a:pt x="330" y="54"/>
                  </a:cubicBezTo>
                  <a:cubicBezTo>
                    <a:pt x="323" y="57"/>
                    <a:pt x="320" y="47"/>
                    <a:pt x="320" y="42"/>
                  </a:cubicBezTo>
                  <a:cubicBezTo>
                    <a:pt x="319" y="38"/>
                    <a:pt x="305" y="33"/>
                    <a:pt x="298" y="29"/>
                  </a:cubicBezTo>
                  <a:cubicBezTo>
                    <a:pt x="291" y="25"/>
                    <a:pt x="283" y="13"/>
                    <a:pt x="280" y="18"/>
                  </a:cubicBezTo>
                  <a:cubicBezTo>
                    <a:pt x="277" y="23"/>
                    <a:pt x="268" y="10"/>
                    <a:pt x="267" y="5"/>
                  </a:cubicBezTo>
                  <a:cubicBezTo>
                    <a:pt x="267" y="1"/>
                    <a:pt x="264" y="2"/>
                    <a:pt x="263" y="0"/>
                  </a:cubicBezTo>
                  <a:cubicBezTo>
                    <a:pt x="260" y="1"/>
                    <a:pt x="258" y="1"/>
                    <a:pt x="255" y="1"/>
                  </a:cubicBezTo>
                  <a:cubicBezTo>
                    <a:pt x="242" y="0"/>
                    <a:pt x="232" y="10"/>
                    <a:pt x="234" y="31"/>
                  </a:cubicBezTo>
                  <a:cubicBezTo>
                    <a:pt x="236" y="52"/>
                    <a:pt x="219" y="54"/>
                    <a:pt x="197" y="55"/>
                  </a:cubicBezTo>
                  <a:cubicBezTo>
                    <a:pt x="176" y="57"/>
                    <a:pt x="183" y="74"/>
                    <a:pt x="174" y="80"/>
                  </a:cubicBezTo>
                  <a:cubicBezTo>
                    <a:pt x="166" y="87"/>
                    <a:pt x="134" y="77"/>
                    <a:pt x="130" y="65"/>
                  </a:cubicBezTo>
                  <a:cubicBezTo>
                    <a:pt x="126" y="54"/>
                    <a:pt x="98" y="65"/>
                    <a:pt x="110" y="79"/>
                  </a:cubicBezTo>
                  <a:cubicBezTo>
                    <a:pt x="122" y="92"/>
                    <a:pt x="121" y="111"/>
                    <a:pt x="115" y="116"/>
                  </a:cubicBezTo>
                  <a:cubicBezTo>
                    <a:pt x="108" y="122"/>
                    <a:pt x="93" y="108"/>
                    <a:pt x="84" y="115"/>
                  </a:cubicBezTo>
                  <a:cubicBezTo>
                    <a:pt x="75" y="122"/>
                    <a:pt x="74" y="108"/>
                    <a:pt x="63" y="104"/>
                  </a:cubicBezTo>
                  <a:cubicBezTo>
                    <a:pt x="51" y="100"/>
                    <a:pt x="46" y="110"/>
                    <a:pt x="28" y="108"/>
                  </a:cubicBezTo>
                  <a:cubicBezTo>
                    <a:pt x="10" y="106"/>
                    <a:pt x="0" y="117"/>
                    <a:pt x="6" y="125"/>
                  </a:cubicBezTo>
                  <a:cubicBezTo>
                    <a:pt x="13" y="132"/>
                    <a:pt x="5" y="140"/>
                    <a:pt x="11" y="146"/>
                  </a:cubicBezTo>
                  <a:cubicBezTo>
                    <a:pt x="16" y="153"/>
                    <a:pt x="40" y="152"/>
                    <a:pt x="57" y="162"/>
                  </a:cubicBezTo>
                  <a:cubicBezTo>
                    <a:pt x="75" y="171"/>
                    <a:pt x="79" y="163"/>
                    <a:pt x="88" y="170"/>
                  </a:cubicBezTo>
                  <a:cubicBezTo>
                    <a:pt x="97" y="177"/>
                    <a:pt x="99" y="172"/>
                    <a:pt x="99" y="185"/>
                  </a:cubicBezTo>
                  <a:cubicBezTo>
                    <a:pt x="100" y="198"/>
                    <a:pt x="110" y="211"/>
                    <a:pt x="127" y="216"/>
                  </a:cubicBezTo>
                  <a:cubicBezTo>
                    <a:pt x="144" y="220"/>
                    <a:pt x="131" y="232"/>
                    <a:pt x="136" y="243"/>
                  </a:cubicBezTo>
                  <a:cubicBezTo>
                    <a:pt x="142" y="255"/>
                    <a:pt x="129" y="271"/>
                    <a:pt x="131" y="285"/>
                  </a:cubicBezTo>
                  <a:cubicBezTo>
                    <a:pt x="134" y="299"/>
                    <a:pt x="123" y="345"/>
                    <a:pt x="115" y="349"/>
                  </a:cubicBezTo>
                  <a:cubicBezTo>
                    <a:pt x="114" y="349"/>
                    <a:pt x="113" y="349"/>
                    <a:pt x="112" y="349"/>
                  </a:cubicBezTo>
                  <a:cubicBezTo>
                    <a:pt x="120" y="353"/>
                    <a:pt x="128" y="356"/>
                    <a:pt x="132" y="359"/>
                  </a:cubicBezTo>
                  <a:cubicBezTo>
                    <a:pt x="140" y="364"/>
                    <a:pt x="156" y="369"/>
                    <a:pt x="167" y="376"/>
                  </a:cubicBezTo>
                  <a:cubicBezTo>
                    <a:pt x="177" y="382"/>
                    <a:pt x="194" y="381"/>
                    <a:pt x="194" y="373"/>
                  </a:cubicBezTo>
                  <a:cubicBezTo>
                    <a:pt x="194" y="365"/>
                    <a:pt x="205" y="370"/>
                    <a:pt x="211" y="377"/>
                  </a:cubicBezTo>
                  <a:cubicBezTo>
                    <a:pt x="217" y="383"/>
                    <a:pt x="241" y="384"/>
                    <a:pt x="253" y="387"/>
                  </a:cubicBezTo>
                  <a:cubicBezTo>
                    <a:pt x="262" y="389"/>
                    <a:pt x="276" y="388"/>
                    <a:pt x="289" y="388"/>
                  </a:cubicBezTo>
                  <a:cubicBezTo>
                    <a:pt x="288" y="385"/>
                    <a:pt x="288" y="382"/>
                    <a:pt x="287" y="379"/>
                  </a:cubicBezTo>
                  <a:cubicBezTo>
                    <a:pt x="280" y="359"/>
                    <a:pt x="299" y="347"/>
                    <a:pt x="316" y="344"/>
                  </a:cubicBezTo>
                  <a:cubicBezTo>
                    <a:pt x="333" y="341"/>
                    <a:pt x="370" y="352"/>
                    <a:pt x="380" y="358"/>
                  </a:cubicBezTo>
                  <a:cubicBezTo>
                    <a:pt x="390" y="364"/>
                    <a:pt x="404" y="363"/>
                    <a:pt x="421" y="345"/>
                  </a:cubicBezTo>
                  <a:cubicBezTo>
                    <a:pt x="430" y="335"/>
                    <a:pt x="437" y="332"/>
                    <a:pt x="443" y="330"/>
                  </a:cubicBezTo>
                  <a:cubicBezTo>
                    <a:pt x="443" y="326"/>
                    <a:pt x="445" y="322"/>
                    <a:pt x="447" y="318"/>
                  </a:cubicBezTo>
                  <a:cubicBezTo>
                    <a:pt x="449" y="312"/>
                    <a:pt x="438" y="314"/>
                    <a:pt x="430" y="313"/>
                  </a:cubicBezTo>
                  <a:cubicBezTo>
                    <a:pt x="423" y="312"/>
                    <a:pt x="417" y="304"/>
                    <a:pt x="423" y="296"/>
                  </a:cubicBezTo>
                  <a:cubicBezTo>
                    <a:pt x="428" y="287"/>
                    <a:pt x="418" y="286"/>
                    <a:pt x="413" y="278"/>
                  </a:cubicBezTo>
                  <a:cubicBezTo>
                    <a:pt x="407" y="269"/>
                    <a:pt x="415" y="272"/>
                    <a:pt x="420" y="269"/>
                  </a:cubicBezTo>
                  <a:cubicBezTo>
                    <a:pt x="424" y="267"/>
                    <a:pt x="430" y="257"/>
                    <a:pt x="427" y="255"/>
                  </a:cubicBezTo>
                  <a:cubicBezTo>
                    <a:pt x="423" y="253"/>
                    <a:pt x="420" y="247"/>
                    <a:pt x="423" y="238"/>
                  </a:cubicBezTo>
                  <a:cubicBezTo>
                    <a:pt x="426" y="229"/>
                    <a:pt x="416" y="228"/>
                    <a:pt x="416" y="221"/>
                  </a:cubicBezTo>
                  <a:cubicBezTo>
                    <a:pt x="416" y="214"/>
                    <a:pt x="408" y="211"/>
                    <a:pt x="401" y="219"/>
                  </a:cubicBezTo>
                  <a:cubicBezTo>
                    <a:pt x="394" y="228"/>
                    <a:pt x="391" y="222"/>
                    <a:pt x="396" y="208"/>
                  </a:cubicBezTo>
                  <a:cubicBezTo>
                    <a:pt x="401" y="194"/>
                    <a:pt x="417" y="187"/>
                    <a:pt x="419" y="179"/>
                  </a:cubicBezTo>
                  <a:cubicBezTo>
                    <a:pt x="420" y="172"/>
                    <a:pt x="430" y="165"/>
                    <a:pt x="437" y="165"/>
                  </a:cubicBezTo>
                  <a:cubicBezTo>
                    <a:pt x="444" y="165"/>
                    <a:pt x="442" y="148"/>
                    <a:pt x="444" y="138"/>
                  </a:cubicBezTo>
                  <a:cubicBezTo>
                    <a:pt x="447" y="128"/>
                    <a:pt x="448" y="118"/>
                    <a:pt x="459" y="109"/>
                  </a:cubicBezTo>
                  <a:cubicBezTo>
                    <a:pt x="469" y="101"/>
                    <a:pt x="456" y="97"/>
                    <a:pt x="452" y="98"/>
                  </a:cubicBezTo>
                  <a:close/>
                  <a:moveTo>
                    <a:pt x="507" y="362"/>
                  </a:moveTo>
                  <a:cubicBezTo>
                    <a:pt x="501" y="362"/>
                    <a:pt x="500" y="372"/>
                    <a:pt x="485" y="381"/>
                  </a:cubicBezTo>
                  <a:cubicBezTo>
                    <a:pt x="471" y="390"/>
                    <a:pt x="485" y="430"/>
                    <a:pt x="500" y="428"/>
                  </a:cubicBezTo>
                  <a:cubicBezTo>
                    <a:pt x="515" y="426"/>
                    <a:pt x="513" y="363"/>
                    <a:pt x="507" y="362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0"/>
            <p:cNvSpPr/>
            <p:nvPr/>
          </p:nvSpPr>
          <p:spPr>
            <a:xfrm>
              <a:off x="1814789" y="3278470"/>
              <a:ext cx="60691" cy="38174"/>
            </a:xfrm>
            <a:custGeom>
              <a:rect b="b" l="l" r="r" t="t"/>
              <a:pathLst>
                <a:path extrusionOk="0" h="45" w="82">
                  <a:moveTo>
                    <a:pt x="80" y="18"/>
                  </a:moveTo>
                  <a:cubicBezTo>
                    <a:pt x="74" y="9"/>
                    <a:pt x="59" y="19"/>
                    <a:pt x="42" y="8"/>
                  </a:cubicBezTo>
                  <a:cubicBezTo>
                    <a:pt x="38" y="5"/>
                    <a:pt x="32" y="2"/>
                    <a:pt x="27" y="0"/>
                  </a:cubicBezTo>
                  <a:cubicBezTo>
                    <a:pt x="26" y="0"/>
                    <a:pt x="26" y="1"/>
                    <a:pt x="25" y="1"/>
                  </a:cubicBezTo>
                  <a:cubicBezTo>
                    <a:pt x="22" y="2"/>
                    <a:pt x="11" y="12"/>
                    <a:pt x="0" y="22"/>
                  </a:cubicBezTo>
                  <a:cubicBezTo>
                    <a:pt x="12" y="31"/>
                    <a:pt x="57" y="45"/>
                    <a:pt x="69" y="45"/>
                  </a:cubicBezTo>
                  <a:cubicBezTo>
                    <a:pt x="74" y="45"/>
                    <a:pt x="77" y="43"/>
                    <a:pt x="80" y="40"/>
                  </a:cubicBezTo>
                  <a:cubicBezTo>
                    <a:pt x="82" y="29"/>
                    <a:pt x="82" y="20"/>
                    <a:pt x="80" y="1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0"/>
            <p:cNvSpPr/>
            <p:nvPr/>
          </p:nvSpPr>
          <p:spPr>
            <a:xfrm>
              <a:off x="1834718" y="3223790"/>
              <a:ext cx="158520" cy="100077"/>
            </a:xfrm>
            <a:custGeom>
              <a:rect b="b" l="l" r="r" t="t"/>
              <a:pathLst>
                <a:path extrusionOk="0" h="120" w="215">
                  <a:moveTo>
                    <a:pt x="90" y="107"/>
                  </a:moveTo>
                  <a:cubicBezTo>
                    <a:pt x="92" y="104"/>
                    <a:pt x="81" y="87"/>
                    <a:pt x="102" y="85"/>
                  </a:cubicBezTo>
                  <a:cubicBezTo>
                    <a:pt x="122" y="84"/>
                    <a:pt x="137" y="81"/>
                    <a:pt x="140" y="68"/>
                  </a:cubicBezTo>
                  <a:cubicBezTo>
                    <a:pt x="143" y="56"/>
                    <a:pt x="167" y="62"/>
                    <a:pt x="174" y="61"/>
                  </a:cubicBezTo>
                  <a:cubicBezTo>
                    <a:pt x="179" y="60"/>
                    <a:pt x="197" y="44"/>
                    <a:pt x="215" y="44"/>
                  </a:cubicBezTo>
                  <a:cubicBezTo>
                    <a:pt x="215" y="27"/>
                    <a:pt x="192" y="33"/>
                    <a:pt x="176" y="17"/>
                  </a:cubicBezTo>
                  <a:cubicBezTo>
                    <a:pt x="159" y="0"/>
                    <a:pt x="121" y="7"/>
                    <a:pt x="101" y="15"/>
                  </a:cubicBezTo>
                  <a:cubicBezTo>
                    <a:pt x="81" y="23"/>
                    <a:pt x="57" y="7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25"/>
                    <a:pt x="23" y="33"/>
                    <a:pt x="16" y="39"/>
                  </a:cubicBezTo>
                  <a:cubicBezTo>
                    <a:pt x="1" y="51"/>
                    <a:pt x="5" y="63"/>
                    <a:pt x="0" y="66"/>
                  </a:cubicBezTo>
                  <a:cubicBezTo>
                    <a:pt x="5" y="68"/>
                    <a:pt x="11" y="71"/>
                    <a:pt x="15" y="74"/>
                  </a:cubicBezTo>
                  <a:cubicBezTo>
                    <a:pt x="32" y="85"/>
                    <a:pt x="47" y="75"/>
                    <a:pt x="53" y="84"/>
                  </a:cubicBezTo>
                  <a:cubicBezTo>
                    <a:pt x="55" y="86"/>
                    <a:pt x="55" y="95"/>
                    <a:pt x="53" y="106"/>
                  </a:cubicBezTo>
                  <a:cubicBezTo>
                    <a:pt x="56" y="104"/>
                    <a:pt x="58" y="102"/>
                    <a:pt x="64" y="106"/>
                  </a:cubicBezTo>
                  <a:cubicBezTo>
                    <a:pt x="68" y="110"/>
                    <a:pt x="67" y="115"/>
                    <a:pt x="67" y="120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7"/>
                    <a:pt x="89" y="110"/>
                    <a:pt x="90" y="10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0"/>
            <p:cNvSpPr/>
            <p:nvPr/>
          </p:nvSpPr>
          <p:spPr>
            <a:xfrm>
              <a:off x="1111867" y="2700709"/>
              <a:ext cx="791694" cy="560223"/>
            </a:xfrm>
            <a:custGeom>
              <a:rect b="b" l="l" r="r" t="t"/>
              <a:pathLst>
                <a:path extrusionOk="0" h="666" w="1071">
                  <a:moveTo>
                    <a:pt x="891" y="628"/>
                  </a:moveTo>
                  <a:cubicBezTo>
                    <a:pt x="895" y="628"/>
                    <a:pt x="934" y="633"/>
                    <a:pt x="938" y="623"/>
                  </a:cubicBezTo>
                  <a:cubicBezTo>
                    <a:pt x="942" y="613"/>
                    <a:pt x="909" y="592"/>
                    <a:pt x="912" y="589"/>
                  </a:cubicBezTo>
                  <a:cubicBezTo>
                    <a:pt x="916" y="587"/>
                    <a:pt x="918" y="563"/>
                    <a:pt x="924" y="563"/>
                  </a:cubicBezTo>
                  <a:cubicBezTo>
                    <a:pt x="930" y="563"/>
                    <a:pt x="985" y="564"/>
                    <a:pt x="988" y="563"/>
                  </a:cubicBezTo>
                  <a:cubicBezTo>
                    <a:pt x="991" y="561"/>
                    <a:pt x="1001" y="542"/>
                    <a:pt x="1010" y="541"/>
                  </a:cubicBezTo>
                  <a:cubicBezTo>
                    <a:pt x="1014" y="541"/>
                    <a:pt x="1021" y="546"/>
                    <a:pt x="1027" y="551"/>
                  </a:cubicBezTo>
                  <a:cubicBezTo>
                    <a:pt x="1037" y="542"/>
                    <a:pt x="1040" y="521"/>
                    <a:pt x="1042" y="504"/>
                  </a:cubicBezTo>
                  <a:cubicBezTo>
                    <a:pt x="1045" y="483"/>
                    <a:pt x="1038" y="476"/>
                    <a:pt x="1049" y="464"/>
                  </a:cubicBezTo>
                  <a:cubicBezTo>
                    <a:pt x="1060" y="452"/>
                    <a:pt x="1071" y="451"/>
                    <a:pt x="1068" y="435"/>
                  </a:cubicBezTo>
                  <a:cubicBezTo>
                    <a:pt x="1065" y="419"/>
                    <a:pt x="1050" y="435"/>
                    <a:pt x="1038" y="427"/>
                  </a:cubicBezTo>
                  <a:cubicBezTo>
                    <a:pt x="1025" y="419"/>
                    <a:pt x="1014" y="425"/>
                    <a:pt x="982" y="429"/>
                  </a:cubicBezTo>
                  <a:cubicBezTo>
                    <a:pt x="950" y="434"/>
                    <a:pt x="935" y="447"/>
                    <a:pt x="937" y="470"/>
                  </a:cubicBezTo>
                  <a:cubicBezTo>
                    <a:pt x="939" y="493"/>
                    <a:pt x="926" y="483"/>
                    <a:pt x="927" y="502"/>
                  </a:cubicBezTo>
                  <a:cubicBezTo>
                    <a:pt x="928" y="522"/>
                    <a:pt x="902" y="522"/>
                    <a:pt x="903" y="534"/>
                  </a:cubicBezTo>
                  <a:cubicBezTo>
                    <a:pt x="905" y="546"/>
                    <a:pt x="883" y="534"/>
                    <a:pt x="877" y="530"/>
                  </a:cubicBezTo>
                  <a:cubicBezTo>
                    <a:pt x="871" y="526"/>
                    <a:pt x="804" y="546"/>
                    <a:pt x="794" y="548"/>
                  </a:cubicBezTo>
                  <a:cubicBezTo>
                    <a:pt x="785" y="550"/>
                    <a:pt x="768" y="529"/>
                    <a:pt x="755" y="529"/>
                  </a:cubicBezTo>
                  <a:cubicBezTo>
                    <a:pt x="741" y="530"/>
                    <a:pt x="736" y="510"/>
                    <a:pt x="734" y="493"/>
                  </a:cubicBezTo>
                  <a:cubicBezTo>
                    <a:pt x="733" y="477"/>
                    <a:pt x="708" y="462"/>
                    <a:pt x="697" y="447"/>
                  </a:cubicBezTo>
                  <a:cubicBezTo>
                    <a:pt x="686" y="433"/>
                    <a:pt x="684" y="400"/>
                    <a:pt x="684" y="379"/>
                  </a:cubicBezTo>
                  <a:cubicBezTo>
                    <a:pt x="683" y="358"/>
                    <a:pt x="680" y="322"/>
                    <a:pt x="695" y="280"/>
                  </a:cubicBezTo>
                  <a:cubicBezTo>
                    <a:pt x="697" y="275"/>
                    <a:pt x="698" y="270"/>
                    <a:pt x="698" y="266"/>
                  </a:cubicBezTo>
                  <a:cubicBezTo>
                    <a:pt x="693" y="262"/>
                    <a:pt x="688" y="260"/>
                    <a:pt x="684" y="260"/>
                  </a:cubicBezTo>
                  <a:cubicBezTo>
                    <a:pt x="670" y="261"/>
                    <a:pt x="640" y="243"/>
                    <a:pt x="635" y="243"/>
                  </a:cubicBezTo>
                  <a:cubicBezTo>
                    <a:pt x="629" y="243"/>
                    <a:pt x="630" y="229"/>
                    <a:pt x="625" y="221"/>
                  </a:cubicBezTo>
                  <a:cubicBezTo>
                    <a:pt x="620" y="214"/>
                    <a:pt x="623" y="199"/>
                    <a:pt x="616" y="194"/>
                  </a:cubicBezTo>
                  <a:cubicBezTo>
                    <a:pt x="610" y="190"/>
                    <a:pt x="590" y="170"/>
                    <a:pt x="583" y="147"/>
                  </a:cubicBezTo>
                  <a:cubicBezTo>
                    <a:pt x="576" y="124"/>
                    <a:pt x="535" y="112"/>
                    <a:pt x="520" y="111"/>
                  </a:cubicBezTo>
                  <a:cubicBezTo>
                    <a:pt x="505" y="110"/>
                    <a:pt x="497" y="142"/>
                    <a:pt x="493" y="144"/>
                  </a:cubicBezTo>
                  <a:cubicBezTo>
                    <a:pt x="489" y="145"/>
                    <a:pt x="460" y="127"/>
                    <a:pt x="452" y="123"/>
                  </a:cubicBezTo>
                  <a:cubicBezTo>
                    <a:pt x="444" y="119"/>
                    <a:pt x="440" y="110"/>
                    <a:pt x="440" y="100"/>
                  </a:cubicBezTo>
                  <a:cubicBezTo>
                    <a:pt x="440" y="90"/>
                    <a:pt x="422" y="74"/>
                    <a:pt x="417" y="73"/>
                  </a:cubicBezTo>
                  <a:cubicBezTo>
                    <a:pt x="412" y="71"/>
                    <a:pt x="377" y="37"/>
                    <a:pt x="377" y="37"/>
                  </a:cubicBezTo>
                  <a:cubicBezTo>
                    <a:pt x="322" y="37"/>
                    <a:pt x="322" y="37"/>
                    <a:pt x="322" y="37"/>
                  </a:cubicBezTo>
                  <a:cubicBezTo>
                    <a:pt x="310" y="52"/>
                    <a:pt x="310" y="52"/>
                    <a:pt x="310" y="52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134" y="25"/>
                    <a:pt x="120" y="21"/>
                  </a:cubicBezTo>
                  <a:cubicBezTo>
                    <a:pt x="105" y="18"/>
                    <a:pt x="80" y="0"/>
                    <a:pt x="8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20"/>
                    <a:pt x="9" y="29"/>
                    <a:pt x="18" y="40"/>
                  </a:cubicBezTo>
                  <a:cubicBezTo>
                    <a:pt x="35" y="61"/>
                    <a:pt x="46" y="96"/>
                    <a:pt x="48" y="109"/>
                  </a:cubicBezTo>
                  <a:cubicBezTo>
                    <a:pt x="49" y="121"/>
                    <a:pt x="72" y="132"/>
                    <a:pt x="91" y="144"/>
                  </a:cubicBezTo>
                  <a:cubicBezTo>
                    <a:pt x="111" y="156"/>
                    <a:pt x="111" y="184"/>
                    <a:pt x="109" y="191"/>
                  </a:cubicBezTo>
                  <a:cubicBezTo>
                    <a:pt x="106" y="198"/>
                    <a:pt x="82" y="186"/>
                    <a:pt x="81" y="193"/>
                  </a:cubicBezTo>
                  <a:cubicBezTo>
                    <a:pt x="79" y="200"/>
                    <a:pt x="112" y="227"/>
                    <a:pt x="124" y="226"/>
                  </a:cubicBezTo>
                  <a:cubicBezTo>
                    <a:pt x="137" y="224"/>
                    <a:pt x="143" y="232"/>
                    <a:pt x="162" y="249"/>
                  </a:cubicBezTo>
                  <a:cubicBezTo>
                    <a:pt x="182" y="266"/>
                    <a:pt x="180" y="287"/>
                    <a:pt x="173" y="293"/>
                  </a:cubicBezTo>
                  <a:cubicBezTo>
                    <a:pt x="165" y="299"/>
                    <a:pt x="188" y="312"/>
                    <a:pt x="213" y="329"/>
                  </a:cubicBezTo>
                  <a:cubicBezTo>
                    <a:pt x="238" y="345"/>
                    <a:pt x="248" y="366"/>
                    <a:pt x="251" y="374"/>
                  </a:cubicBezTo>
                  <a:cubicBezTo>
                    <a:pt x="253" y="383"/>
                    <a:pt x="264" y="375"/>
                    <a:pt x="268" y="363"/>
                  </a:cubicBezTo>
                  <a:cubicBezTo>
                    <a:pt x="272" y="351"/>
                    <a:pt x="260" y="348"/>
                    <a:pt x="260" y="335"/>
                  </a:cubicBezTo>
                  <a:cubicBezTo>
                    <a:pt x="260" y="322"/>
                    <a:pt x="240" y="324"/>
                    <a:pt x="230" y="323"/>
                  </a:cubicBezTo>
                  <a:cubicBezTo>
                    <a:pt x="221" y="321"/>
                    <a:pt x="231" y="301"/>
                    <a:pt x="222" y="291"/>
                  </a:cubicBezTo>
                  <a:cubicBezTo>
                    <a:pt x="212" y="282"/>
                    <a:pt x="204" y="259"/>
                    <a:pt x="199" y="241"/>
                  </a:cubicBezTo>
                  <a:cubicBezTo>
                    <a:pt x="194" y="224"/>
                    <a:pt x="170" y="207"/>
                    <a:pt x="160" y="188"/>
                  </a:cubicBezTo>
                  <a:cubicBezTo>
                    <a:pt x="150" y="170"/>
                    <a:pt x="139" y="155"/>
                    <a:pt x="132" y="150"/>
                  </a:cubicBezTo>
                  <a:cubicBezTo>
                    <a:pt x="125" y="146"/>
                    <a:pt x="142" y="139"/>
                    <a:pt x="136" y="132"/>
                  </a:cubicBezTo>
                  <a:cubicBezTo>
                    <a:pt x="130" y="124"/>
                    <a:pt x="120" y="125"/>
                    <a:pt x="109" y="120"/>
                  </a:cubicBezTo>
                  <a:cubicBezTo>
                    <a:pt x="97" y="114"/>
                    <a:pt x="89" y="105"/>
                    <a:pt x="89" y="93"/>
                  </a:cubicBezTo>
                  <a:cubicBezTo>
                    <a:pt x="89" y="80"/>
                    <a:pt x="81" y="50"/>
                    <a:pt x="77" y="40"/>
                  </a:cubicBezTo>
                  <a:cubicBezTo>
                    <a:pt x="74" y="30"/>
                    <a:pt x="86" y="32"/>
                    <a:pt x="90" y="36"/>
                  </a:cubicBezTo>
                  <a:cubicBezTo>
                    <a:pt x="94" y="41"/>
                    <a:pt x="97" y="46"/>
                    <a:pt x="102" y="43"/>
                  </a:cubicBezTo>
                  <a:cubicBezTo>
                    <a:pt x="108" y="39"/>
                    <a:pt x="117" y="42"/>
                    <a:pt x="121" y="50"/>
                  </a:cubicBezTo>
                  <a:cubicBezTo>
                    <a:pt x="125" y="59"/>
                    <a:pt x="138" y="51"/>
                    <a:pt x="145" y="55"/>
                  </a:cubicBezTo>
                  <a:cubicBezTo>
                    <a:pt x="151" y="59"/>
                    <a:pt x="130" y="64"/>
                    <a:pt x="151" y="100"/>
                  </a:cubicBezTo>
                  <a:cubicBezTo>
                    <a:pt x="171" y="135"/>
                    <a:pt x="157" y="115"/>
                    <a:pt x="157" y="139"/>
                  </a:cubicBezTo>
                  <a:cubicBezTo>
                    <a:pt x="157" y="164"/>
                    <a:pt x="169" y="153"/>
                    <a:pt x="173" y="149"/>
                  </a:cubicBezTo>
                  <a:cubicBezTo>
                    <a:pt x="177" y="145"/>
                    <a:pt x="188" y="156"/>
                    <a:pt x="198" y="169"/>
                  </a:cubicBezTo>
                  <a:cubicBezTo>
                    <a:pt x="208" y="181"/>
                    <a:pt x="228" y="182"/>
                    <a:pt x="228" y="189"/>
                  </a:cubicBezTo>
                  <a:cubicBezTo>
                    <a:pt x="228" y="196"/>
                    <a:pt x="232" y="210"/>
                    <a:pt x="245" y="213"/>
                  </a:cubicBezTo>
                  <a:cubicBezTo>
                    <a:pt x="258" y="215"/>
                    <a:pt x="261" y="230"/>
                    <a:pt x="269" y="231"/>
                  </a:cubicBezTo>
                  <a:cubicBezTo>
                    <a:pt x="278" y="233"/>
                    <a:pt x="279" y="242"/>
                    <a:pt x="275" y="252"/>
                  </a:cubicBezTo>
                  <a:cubicBezTo>
                    <a:pt x="270" y="263"/>
                    <a:pt x="275" y="271"/>
                    <a:pt x="297" y="280"/>
                  </a:cubicBezTo>
                  <a:cubicBezTo>
                    <a:pt x="318" y="288"/>
                    <a:pt x="308" y="290"/>
                    <a:pt x="325" y="306"/>
                  </a:cubicBezTo>
                  <a:cubicBezTo>
                    <a:pt x="343" y="323"/>
                    <a:pt x="391" y="376"/>
                    <a:pt x="401" y="390"/>
                  </a:cubicBezTo>
                  <a:cubicBezTo>
                    <a:pt x="411" y="405"/>
                    <a:pt x="414" y="418"/>
                    <a:pt x="418" y="429"/>
                  </a:cubicBezTo>
                  <a:cubicBezTo>
                    <a:pt x="422" y="440"/>
                    <a:pt x="411" y="445"/>
                    <a:pt x="417" y="454"/>
                  </a:cubicBezTo>
                  <a:cubicBezTo>
                    <a:pt x="423" y="464"/>
                    <a:pt x="405" y="460"/>
                    <a:pt x="406" y="467"/>
                  </a:cubicBezTo>
                  <a:cubicBezTo>
                    <a:pt x="407" y="474"/>
                    <a:pt x="417" y="509"/>
                    <a:pt x="434" y="511"/>
                  </a:cubicBezTo>
                  <a:cubicBezTo>
                    <a:pt x="451" y="512"/>
                    <a:pt x="471" y="533"/>
                    <a:pt x="485" y="545"/>
                  </a:cubicBezTo>
                  <a:cubicBezTo>
                    <a:pt x="499" y="557"/>
                    <a:pt x="520" y="554"/>
                    <a:pt x="541" y="562"/>
                  </a:cubicBezTo>
                  <a:cubicBezTo>
                    <a:pt x="562" y="570"/>
                    <a:pt x="580" y="589"/>
                    <a:pt x="610" y="597"/>
                  </a:cubicBezTo>
                  <a:cubicBezTo>
                    <a:pt x="641" y="606"/>
                    <a:pt x="670" y="619"/>
                    <a:pt x="690" y="632"/>
                  </a:cubicBezTo>
                  <a:cubicBezTo>
                    <a:pt x="709" y="644"/>
                    <a:pt x="733" y="639"/>
                    <a:pt x="761" y="628"/>
                  </a:cubicBezTo>
                  <a:cubicBezTo>
                    <a:pt x="788" y="617"/>
                    <a:pt x="809" y="631"/>
                    <a:pt x="825" y="637"/>
                  </a:cubicBezTo>
                  <a:cubicBezTo>
                    <a:pt x="832" y="640"/>
                    <a:pt x="847" y="653"/>
                    <a:pt x="863" y="666"/>
                  </a:cubicBezTo>
                  <a:cubicBezTo>
                    <a:pt x="876" y="647"/>
                    <a:pt x="890" y="629"/>
                    <a:pt x="891" y="62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0"/>
            <p:cNvSpPr/>
            <p:nvPr/>
          </p:nvSpPr>
          <p:spPr>
            <a:xfrm>
              <a:off x="1749570" y="3174268"/>
              <a:ext cx="110511" cy="122775"/>
            </a:xfrm>
            <a:custGeom>
              <a:rect b="b" l="l" r="r" t="t"/>
              <a:pathLst>
                <a:path extrusionOk="0" h="146" w="150">
                  <a:moveTo>
                    <a:pt x="131" y="97"/>
                  </a:moveTo>
                  <a:cubicBezTo>
                    <a:pt x="138" y="91"/>
                    <a:pt x="145" y="83"/>
                    <a:pt x="150" y="77"/>
                  </a:cubicBezTo>
                  <a:cubicBezTo>
                    <a:pt x="137" y="84"/>
                    <a:pt x="134" y="78"/>
                    <a:pt x="136" y="69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6" y="1"/>
                    <a:pt x="66" y="0"/>
                    <a:pt x="61" y="0"/>
                  </a:cubicBezTo>
                  <a:cubicBezTo>
                    <a:pt x="55" y="0"/>
                    <a:pt x="53" y="24"/>
                    <a:pt x="49" y="26"/>
                  </a:cubicBezTo>
                  <a:cubicBezTo>
                    <a:pt x="46" y="29"/>
                    <a:pt x="79" y="50"/>
                    <a:pt x="75" y="60"/>
                  </a:cubicBezTo>
                  <a:cubicBezTo>
                    <a:pt x="71" y="70"/>
                    <a:pt x="32" y="65"/>
                    <a:pt x="28" y="65"/>
                  </a:cubicBezTo>
                  <a:cubicBezTo>
                    <a:pt x="27" y="66"/>
                    <a:pt x="13" y="84"/>
                    <a:pt x="0" y="103"/>
                  </a:cubicBezTo>
                  <a:cubicBezTo>
                    <a:pt x="15" y="117"/>
                    <a:pt x="31" y="132"/>
                    <a:pt x="38" y="136"/>
                  </a:cubicBezTo>
                  <a:cubicBezTo>
                    <a:pt x="53" y="146"/>
                    <a:pt x="77" y="136"/>
                    <a:pt x="87" y="145"/>
                  </a:cubicBezTo>
                  <a:cubicBezTo>
                    <a:pt x="88" y="145"/>
                    <a:pt x="88" y="146"/>
                    <a:pt x="88" y="146"/>
                  </a:cubicBezTo>
                  <a:cubicBezTo>
                    <a:pt x="99" y="136"/>
                    <a:pt x="110" y="126"/>
                    <a:pt x="113" y="125"/>
                  </a:cubicBezTo>
                  <a:cubicBezTo>
                    <a:pt x="121" y="123"/>
                    <a:pt x="115" y="110"/>
                    <a:pt x="131" y="9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0"/>
            <p:cNvSpPr/>
            <p:nvPr/>
          </p:nvSpPr>
          <p:spPr>
            <a:xfrm>
              <a:off x="1836529" y="3155697"/>
              <a:ext cx="34421" cy="78410"/>
            </a:xfrm>
            <a:custGeom>
              <a:rect b="b" l="l" r="r" t="t"/>
              <a:pathLst>
                <a:path extrusionOk="0" h="93" w="46">
                  <a:moveTo>
                    <a:pt x="7" y="22"/>
                  </a:moveTo>
                  <a:cubicBezTo>
                    <a:pt x="6" y="22"/>
                    <a:pt x="4" y="22"/>
                    <a:pt x="2" y="2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5"/>
                    <a:pt x="23" y="78"/>
                    <a:pt x="29" y="73"/>
                  </a:cubicBezTo>
                  <a:cubicBezTo>
                    <a:pt x="43" y="62"/>
                    <a:pt x="22" y="19"/>
                    <a:pt x="38" y="15"/>
                  </a:cubicBezTo>
                  <a:cubicBezTo>
                    <a:pt x="41" y="14"/>
                    <a:pt x="43" y="12"/>
                    <a:pt x="46" y="10"/>
                  </a:cubicBezTo>
                  <a:cubicBezTo>
                    <a:pt x="40" y="5"/>
                    <a:pt x="33" y="0"/>
                    <a:pt x="29" y="0"/>
                  </a:cubicBezTo>
                  <a:cubicBezTo>
                    <a:pt x="20" y="1"/>
                    <a:pt x="10" y="20"/>
                    <a:pt x="7" y="2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0"/>
            <p:cNvSpPr/>
            <p:nvPr/>
          </p:nvSpPr>
          <p:spPr>
            <a:xfrm>
              <a:off x="2218788" y="3099984"/>
              <a:ext cx="76996" cy="73252"/>
            </a:xfrm>
            <a:custGeom>
              <a:rect b="b" l="l" r="r" t="t"/>
              <a:pathLst>
                <a:path extrusionOk="0" h="87" w="104">
                  <a:moveTo>
                    <a:pt x="48" y="8"/>
                  </a:moveTo>
                  <a:cubicBezTo>
                    <a:pt x="33" y="19"/>
                    <a:pt x="72" y="42"/>
                    <a:pt x="72" y="56"/>
                  </a:cubicBezTo>
                  <a:cubicBezTo>
                    <a:pt x="72" y="70"/>
                    <a:pt x="9" y="53"/>
                    <a:pt x="3" y="69"/>
                  </a:cubicBezTo>
                  <a:cubicBezTo>
                    <a:pt x="0" y="76"/>
                    <a:pt x="25" y="87"/>
                    <a:pt x="48" y="80"/>
                  </a:cubicBezTo>
                  <a:cubicBezTo>
                    <a:pt x="70" y="72"/>
                    <a:pt x="85" y="80"/>
                    <a:pt x="97" y="86"/>
                  </a:cubicBezTo>
                  <a:cubicBezTo>
                    <a:pt x="99" y="62"/>
                    <a:pt x="101" y="36"/>
                    <a:pt x="104" y="18"/>
                  </a:cubicBezTo>
                  <a:cubicBezTo>
                    <a:pt x="84" y="12"/>
                    <a:pt x="60" y="0"/>
                    <a:pt x="48" y="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0"/>
            <p:cNvSpPr/>
            <p:nvPr/>
          </p:nvSpPr>
          <p:spPr>
            <a:xfrm>
              <a:off x="2290349" y="3109269"/>
              <a:ext cx="88771" cy="69125"/>
            </a:xfrm>
            <a:custGeom>
              <a:rect b="b" l="l" r="r" t="t"/>
              <a:pathLst>
                <a:path extrusionOk="0" h="82" w="120">
                  <a:moveTo>
                    <a:pt x="46" y="60"/>
                  </a:moveTo>
                  <a:cubicBezTo>
                    <a:pt x="74" y="50"/>
                    <a:pt x="120" y="68"/>
                    <a:pt x="120" y="46"/>
                  </a:cubicBezTo>
                  <a:cubicBezTo>
                    <a:pt x="120" y="24"/>
                    <a:pt x="45" y="0"/>
                    <a:pt x="26" y="7"/>
                  </a:cubicBezTo>
                  <a:cubicBezTo>
                    <a:pt x="21" y="8"/>
                    <a:pt x="14" y="7"/>
                    <a:pt x="7" y="6"/>
                  </a:cubicBezTo>
                  <a:cubicBezTo>
                    <a:pt x="4" y="24"/>
                    <a:pt x="2" y="50"/>
                    <a:pt x="0" y="74"/>
                  </a:cubicBezTo>
                  <a:cubicBezTo>
                    <a:pt x="1" y="74"/>
                    <a:pt x="2" y="75"/>
                    <a:pt x="3" y="75"/>
                  </a:cubicBezTo>
                  <a:cubicBezTo>
                    <a:pt x="15" y="82"/>
                    <a:pt x="18" y="69"/>
                    <a:pt x="46" y="6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0"/>
            <p:cNvSpPr/>
            <p:nvPr/>
          </p:nvSpPr>
          <p:spPr>
            <a:xfrm>
              <a:off x="1883632" y="3259899"/>
              <a:ext cx="110511" cy="129996"/>
            </a:xfrm>
            <a:custGeom>
              <a:rect b="b" l="l" r="r" t="t"/>
              <a:pathLst>
                <a:path extrusionOk="0" h="154" w="150">
                  <a:moveTo>
                    <a:pt x="80" y="146"/>
                  </a:moveTo>
                  <a:cubicBezTo>
                    <a:pt x="88" y="150"/>
                    <a:pt x="108" y="146"/>
                    <a:pt x="115" y="152"/>
                  </a:cubicBezTo>
                  <a:cubicBezTo>
                    <a:pt x="119" y="154"/>
                    <a:pt x="125" y="154"/>
                    <a:pt x="133" y="153"/>
                  </a:cubicBezTo>
                  <a:cubicBezTo>
                    <a:pt x="130" y="150"/>
                    <a:pt x="129" y="148"/>
                    <a:pt x="128" y="146"/>
                  </a:cubicBezTo>
                  <a:cubicBezTo>
                    <a:pt x="122" y="136"/>
                    <a:pt x="132" y="115"/>
                    <a:pt x="136" y="101"/>
                  </a:cubicBezTo>
                  <a:cubicBezTo>
                    <a:pt x="141" y="86"/>
                    <a:pt x="132" y="50"/>
                    <a:pt x="141" y="41"/>
                  </a:cubicBezTo>
                  <a:cubicBezTo>
                    <a:pt x="150" y="31"/>
                    <a:pt x="145" y="26"/>
                    <a:pt x="149" y="4"/>
                  </a:cubicBezTo>
                  <a:cubicBezTo>
                    <a:pt x="149" y="3"/>
                    <a:pt x="149" y="2"/>
                    <a:pt x="149" y="0"/>
                  </a:cubicBezTo>
                  <a:cubicBezTo>
                    <a:pt x="131" y="0"/>
                    <a:pt x="113" y="16"/>
                    <a:pt x="108" y="17"/>
                  </a:cubicBezTo>
                  <a:cubicBezTo>
                    <a:pt x="101" y="18"/>
                    <a:pt x="77" y="12"/>
                    <a:pt x="74" y="24"/>
                  </a:cubicBezTo>
                  <a:cubicBezTo>
                    <a:pt x="71" y="37"/>
                    <a:pt x="56" y="40"/>
                    <a:pt x="36" y="41"/>
                  </a:cubicBezTo>
                  <a:cubicBezTo>
                    <a:pt x="15" y="43"/>
                    <a:pt x="26" y="60"/>
                    <a:pt x="24" y="63"/>
                  </a:cubicBezTo>
                  <a:cubicBezTo>
                    <a:pt x="23" y="66"/>
                    <a:pt x="14" y="73"/>
                    <a:pt x="14" y="73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81"/>
                    <a:pt x="0" y="85"/>
                    <a:pt x="6" y="89"/>
                  </a:cubicBezTo>
                  <a:cubicBezTo>
                    <a:pt x="19" y="96"/>
                    <a:pt x="36" y="123"/>
                    <a:pt x="49" y="130"/>
                  </a:cubicBezTo>
                  <a:cubicBezTo>
                    <a:pt x="55" y="134"/>
                    <a:pt x="59" y="139"/>
                    <a:pt x="61" y="145"/>
                  </a:cubicBezTo>
                  <a:cubicBezTo>
                    <a:pt x="69" y="144"/>
                    <a:pt x="76" y="144"/>
                    <a:pt x="80" y="14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0"/>
            <p:cNvSpPr/>
            <p:nvPr/>
          </p:nvSpPr>
          <p:spPr>
            <a:xfrm>
              <a:off x="2234187" y="3557034"/>
              <a:ext cx="1036267" cy="1206077"/>
            </a:xfrm>
            <a:custGeom>
              <a:rect b="b" l="l" r="r" t="t"/>
              <a:pathLst>
                <a:path extrusionOk="0" h="1433" w="1402">
                  <a:moveTo>
                    <a:pt x="743" y="1416"/>
                  </a:moveTo>
                  <a:cubicBezTo>
                    <a:pt x="765" y="1401"/>
                    <a:pt x="760" y="1391"/>
                    <a:pt x="770" y="1373"/>
                  </a:cubicBezTo>
                  <a:cubicBezTo>
                    <a:pt x="780" y="1354"/>
                    <a:pt x="771" y="1346"/>
                    <a:pt x="789" y="1330"/>
                  </a:cubicBezTo>
                  <a:cubicBezTo>
                    <a:pt x="806" y="1313"/>
                    <a:pt x="785" y="1302"/>
                    <a:pt x="807" y="1292"/>
                  </a:cubicBezTo>
                  <a:cubicBezTo>
                    <a:pt x="829" y="1282"/>
                    <a:pt x="826" y="1302"/>
                    <a:pt x="808" y="1324"/>
                  </a:cubicBezTo>
                  <a:cubicBezTo>
                    <a:pt x="790" y="1347"/>
                    <a:pt x="787" y="1353"/>
                    <a:pt x="810" y="1336"/>
                  </a:cubicBezTo>
                  <a:cubicBezTo>
                    <a:pt x="834" y="1319"/>
                    <a:pt x="842" y="1295"/>
                    <a:pt x="856" y="1267"/>
                  </a:cubicBezTo>
                  <a:cubicBezTo>
                    <a:pt x="869" y="1240"/>
                    <a:pt x="879" y="1232"/>
                    <a:pt x="891" y="1230"/>
                  </a:cubicBezTo>
                  <a:cubicBezTo>
                    <a:pt x="902" y="1228"/>
                    <a:pt x="902" y="1200"/>
                    <a:pt x="901" y="1179"/>
                  </a:cubicBezTo>
                  <a:cubicBezTo>
                    <a:pt x="899" y="1159"/>
                    <a:pt x="893" y="1140"/>
                    <a:pt x="902" y="1127"/>
                  </a:cubicBezTo>
                  <a:cubicBezTo>
                    <a:pt x="910" y="1114"/>
                    <a:pt x="902" y="1101"/>
                    <a:pt x="913" y="1101"/>
                  </a:cubicBezTo>
                  <a:cubicBezTo>
                    <a:pt x="923" y="1101"/>
                    <a:pt x="940" y="1085"/>
                    <a:pt x="957" y="1068"/>
                  </a:cubicBezTo>
                  <a:cubicBezTo>
                    <a:pt x="974" y="1051"/>
                    <a:pt x="985" y="1049"/>
                    <a:pt x="1003" y="1047"/>
                  </a:cubicBezTo>
                  <a:cubicBezTo>
                    <a:pt x="1021" y="1046"/>
                    <a:pt x="1011" y="1040"/>
                    <a:pt x="1023" y="1036"/>
                  </a:cubicBezTo>
                  <a:cubicBezTo>
                    <a:pt x="1034" y="1033"/>
                    <a:pt x="1042" y="1022"/>
                    <a:pt x="1050" y="1015"/>
                  </a:cubicBezTo>
                  <a:cubicBezTo>
                    <a:pt x="1058" y="1008"/>
                    <a:pt x="1090" y="1016"/>
                    <a:pt x="1108" y="1016"/>
                  </a:cubicBezTo>
                  <a:cubicBezTo>
                    <a:pt x="1127" y="1016"/>
                    <a:pt x="1140" y="1018"/>
                    <a:pt x="1140" y="1006"/>
                  </a:cubicBezTo>
                  <a:cubicBezTo>
                    <a:pt x="1140" y="994"/>
                    <a:pt x="1148" y="985"/>
                    <a:pt x="1159" y="985"/>
                  </a:cubicBezTo>
                  <a:cubicBezTo>
                    <a:pt x="1170" y="985"/>
                    <a:pt x="1175" y="982"/>
                    <a:pt x="1175" y="966"/>
                  </a:cubicBezTo>
                  <a:cubicBezTo>
                    <a:pt x="1175" y="951"/>
                    <a:pt x="1179" y="941"/>
                    <a:pt x="1189" y="934"/>
                  </a:cubicBezTo>
                  <a:cubicBezTo>
                    <a:pt x="1198" y="927"/>
                    <a:pt x="1200" y="912"/>
                    <a:pt x="1203" y="902"/>
                  </a:cubicBezTo>
                  <a:cubicBezTo>
                    <a:pt x="1206" y="891"/>
                    <a:pt x="1216" y="898"/>
                    <a:pt x="1216" y="883"/>
                  </a:cubicBezTo>
                  <a:cubicBezTo>
                    <a:pt x="1216" y="868"/>
                    <a:pt x="1221" y="852"/>
                    <a:pt x="1221" y="840"/>
                  </a:cubicBezTo>
                  <a:cubicBezTo>
                    <a:pt x="1221" y="828"/>
                    <a:pt x="1234" y="830"/>
                    <a:pt x="1239" y="821"/>
                  </a:cubicBezTo>
                  <a:cubicBezTo>
                    <a:pt x="1245" y="813"/>
                    <a:pt x="1235" y="802"/>
                    <a:pt x="1243" y="778"/>
                  </a:cubicBezTo>
                  <a:cubicBezTo>
                    <a:pt x="1252" y="753"/>
                    <a:pt x="1243" y="731"/>
                    <a:pt x="1243" y="709"/>
                  </a:cubicBezTo>
                  <a:cubicBezTo>
                    <a:pt x="1243" y="687"/>
                    <a:pt x="1243" y="664"/>
                    <a:pt x="1251" y="657"/>
                  </a:cubicBezTo>
                  <a:cubicBezTo>
                    <a:pt x="1259" y="650"/>
                    <a:pt x="1255" y="646"/>
                    <a:pt x="1249" y="643"/>
                  </a:cubicBezTo>
                  <a:cubicBezTo>
                    <a:pt x="1243" y="640"/>
                    <a:pt x="1250" y="632"/>
                    <a:pt x="1255" y="633"/>
                  </a:cubicBezTo>
                  <a:cubicBezTo>
                    <a:pt x="1260" y="635"/>
                    <a:pt x="1267" y="646"/>
                    <a:pt x="1277" y="640"/>
                  </a:cubicBezTo>
                  <a:cubicBezTo>
                    <a:pt x="1287" y="634"/>
                    <a:pt x="1296" y="607"/>
                    <a:pt x="1305" y="586"/>
                  </a:cubicBezTo>
                  <a:cubicBezTo>
                    <a:pt x="1313" y="564"/>
                    <a:pt x="1328" y="565"/>
                    <a:pt x="1338" y="560"/>
                  </a:cubicBezTo>
                  <a:cubicBezTo>
                    <a:pt x="1349" y="555"/>
                    <a:pt x="1373" y="529"/>
                    <a:pt x="1388" y="490"/>
                  </a:cubicBezTo>
                  <a:cubicBezTo>
                    <a:pt x="1402" y="452"/>
                    <a:pt x="1387" y="415"/>
                    <a:pt x="1381" y="388"/>
                  </a:cubicBezTo>
                  <a:cubicBezTo>
                    <a:pt x="1374" y="362"/>
                    <a:pt x="1366" y="367"/>
                    <a:pt x="1350" y="368"/>
                  </a:cubicBezTo>
                  <a:cubicBezTo>
                    <a:pt x="1335" y="369"/>
                    <a:pt x="1305" y="365"/>
                    <a:pt x="1266" y="323"/>
                  </a:cubicBezTo>
                  <a:cubicBezTo>
                    <a:pt x="1227" y="281"/>
                    <a:pt x="1189" y="284"/>
                    <a:pt x="1163" y="291"/>
                  </a:cubicBezTo>
                  <a:cubicBezTo>
                    <a:pt x="1137" y="298"/>
                    <a:pt x="1111" y="278"/>
                    <a:pt x="1094" y="274"/>
                  </a:cubicBezTo>
                  <a:cubicBezTo>
                    <a:pt x="1076" y="271"/>
                    <a:pt x="1060" y="292"/>
                    <a:pt x="1048" y="297"/>
                  </a:cubicBezTo>
                  <a:cubicBezTo>
                    <a:pt x="1035" y="302"/>
                    <a:pt x="1054" y="278"/>
                    <a:pt x="1055" y="263"/>
                  </a:cubicBezTo>
                  <a:cubicBezTo>
                    <a:pt x="1055" y="249"/>
                    <a:pt x="1008" y="228"/>
                    <a:pt x="972" y="214"/>
                  </a:cubicBezTo>
                  <a:cubicBezTo>
                    <a:pt x="936" y="200"/>
                    <a:pt x="920" y="207"/>
                    <a:pt x="920" y="229"/>
                  </a:cubicBezTo>
                  <a:cubicBezTo>
                    <a:pt x="920" y="252"/>
                    <a:pt x="906" y="222"/>
                    <a:pt x="895" y="246"/>
                  </a:cubicBezTo>
                  <a:cubicBezTo>
                    <a:pt x="884" y="271"/>
                    <a:pt x="864" y="255"/>
                    <a:pt x="877" y="247"/>
                  </a:cubicBezTo>
                  <a:cubicBezTo>
                    <a:pt x="891" y="239"/>
                    <a:pt x="903" y="221"/>
                    <a:pt x="908" y="207"/>
                  </a:cubicBezTo>
                  <a:cubicBezTo>
                    <a:pt x="913" y="192"/>
                    <a:pt x="856" y="180"/>
                    <a:pt x="837" y="188"/>
                  </a:cubicBezTo>
                  <a:cubicBezTo>
                    <a:pt x="817" y="196"/>
                    <a:pt x="830" y="224"/>
                    <a:pt x="814" y="215"/>
                  </a:cubicBezTo>
                  <a:cubicBezTo>
                    <a:pt x="799" y="207"/>
                    <a:pt x="811" y="185"/>
                    <a:pt x="824" y="186"/>
                  </a:cubicBezTo>
                  <a:cubicBezTo>
                    <a:pt x="836" y="187"/>
                    <a:pt x="850" y="161"/>
                    <a:pt x="859" y="143"/>
                  </a:cubicBezTo>
                  <a:cubicBezTo>
                    <a:pt x="867" y="124"/>
                    <a:pt x="844" y="121"/>
                    <a:pt x="830" y="105"/>
                  </a:cubicBezTo>
                  <a:cubicBezTo>
                    <a:pt x="816" y="90"/>
                    <a:pt x="819" y="45"/>
                    <a:pt x="805" y="38"/>
                  </a:cubicBezTo>
                  <a:cubicBezTo>
                    <a:pt x="789" y="53"/>
                    <a:pt x="769" y="76"/>
                    <a:pt x="763" y="94"/>
                  </a:cubicBezTo>
                  <a:cubicBezTo>
                    <a:pt x="756" y="116"/>
                    <a:pt x="746" y="103"/>
                    <a:pt x="726" y="110"/>
                  </a:cubicBezTo>
                  <a:cubicBezTo>
                    <a:pt x="706" y="116"/>
                    <a:pt x="697" y="107"/>
                    <a:pt x="691" y="99"/>
                  </a:cubicBezTo>
                  <a:cubicBezTo>
                    <a:pt x="686" y="90"/>
                    <a:pt x="666" y="99"/>
                    <a:pt x="652" y="98"/>
                  </a:cubicBezTo>
                  <a:cubicBezTo>
                    <a:pt x="638" y="97"/>
                    <a:pt x="647" y="115"/>
                    <a:pt x="637" y="120"/>
                  </a:cubicBezTo>
                  <a:cubicBezTo>
                    <a:pt x="628" y="125"/>
                    <a:pt x="604" y="110"/>
                    <a:pt x="595" y="119"/>
                  </a:cubicBezTo>
                  <a:cubicBezTo>
                    <a:pt x="587" y="129"/>
                    <a:pt x="581" y="119"/>
                    <a:pt x="577" y="127"/>
                  </a:cubicBezTo>
                  <a:cubicBezTo>
                    <a:pt x="573" y="136"/>
                    <a:pt x="558" y="131"/>
                    <a:pt x="554" y="136"/>
                  </a:cubicBezTo>
                  <a:cubicBezTo>
                    <a:pt x="550" y="141"/>
                    <a:pt x="535" y="144"/>
                    <a:pt x="516" y="123"/>
                  </a:cubicBezTo>
                  <a:cubicBezTo>
                    <a:pt x="497" y="102"/>
                    <a:pt x="500" y="67"/>
                    <a:pt x="509" y="61"/>
                  </a:cubicBezTo>
                  <a:cubicBezTo>
                    <a:pt x="517" y="55"/>
                    <a:pt x="517" y="37"/>
                    <a:pt x="505" y="31"/>
                  </a:cubicBezTo>
                  <a:cubicBezTo>
                    <a:pt x="494" y="26"/>
                    <a:pt x="505" y="4"/>
                    <a:pt x="491" y="2"/>
                  </a:cubicBezTo>
                  <a:cubicBezTo>
                    <a:pt x="476" y="0"/>
                    <a:pt x="478" y="19"/>
                    <a:pt x="468" y="22"/>
                  </a:cubicBezTo>
                  <a:cubicBezTo>
                    <a:pt x="459" y="25"/>
                    <a:pt x="436" y="41"/>
                    <a:pt x="425" y="39"/>
                  </a:cubicBezTo>
                  <a:cubicBezTo>
                    <a:pt x="415" y="37"/>
                    <a:pt x="401" y="41"/>
                    <a:pt x="401" y="52"/>
                  </a:cubicBezTo>
                  <a:cubicBezTo>
                    <a:pt x="401" y="64"/>
                    <a:pt x="389" y="61"/>
                    <a:pt x="387" y="51"/>
                  </a:cubicBezTo>
                  <a:cubicBezTo>
                    <a:pt x="385" y="42"/>
                    <a:pt x="363" y="47"/>
                    <a:pt x="357" y="41"/>
                  </a:cubicBezTo>
                  <a:cubicBezTo>
                    <a:pt x="350" y="35"/>
                    <a:pt x="321" y="38"/>
                    <a:pt x="333" y="45"/>
                  </a:cubicBezTo>
                  <a:cubicBezTo>
                    <a:pt x="346" y="52"/>
                    <a:pt x="347" y="60"/>
                    <a:pt x="347" y="71"/>
                  </a:cubicBezTo>
                  <a:cubicBezTo>
                    <a:pt x="347" y="83"/>
                    <a:pt x="357" y="80"/>
                    <a:pt x="357" y="94"/>
                  </a:cubicBezTo>
                  <a:cubicBezTo>
                    <a:pt x="357" y="107"/>
                    <a:pt x="367" y="98"/>
                    <a:pt x="374" y="98"/>
                  </a:cubicBezTo>
                  <a:cubicBezTo>
                    <a:pt x="382" y="98"/>
                    <a:pt x="382" y="111"/>
                    <a:pt x="370" y="113"/>
                  </a:cubicBezTo>
                  <a:cubicBezTo>
                    <a:pt x="359" y="115"/>
                    <a:pt x="353" y="121"/>
                    <a:pt x="350" y="132"/>
                  </a:cubicBezTo>
                  <a:cubicBezTo>
                    <a:pt x="347" y="142"/>
                    <a:pt x="336" y="135"/>
                    <a:pt x="327" y="143"/>
                  </a:cubicBezTo>
                  <a:cubicBezTo>
                    <a:pt x="317" y="152"/>
                    <a:pt x="309" y="160"/>
                    <a:pt x="303" y="156"/>
                  </a:cubicBezTo>
                  <a:cubicBezTo>
                    <a:pt x="296" y="152"/>
                    <a:pt x="291" y="155"/>
                    <a:pt x="284" y="159"/>
                  </a:cubicBezTo>
                  <a:cubicBezTo>
                    <a:pt x="276" y="163"/>
                    <a:pt x="273" y="159"/>
                    <a:pt x="263" y="151"/>
                  </a:cubicBezTo>
                  <a:cubicBezTo>
                    <a:pt x="255" y="144"/>
                    <a:pt x="250" y="129"/>
                    <a:pt x="236" y="115"/>
                  </a:cubicBezTo>
                  <a:cubicBezTo>
                    <a:pt x="227" y="119"/>
                    <a:pt x="210" y="125"/>
                    <a:pt x="201" y="125"/>
                  </a:cubicBezTo>
                  <a:cubicBezTo>
                    <a:pt x="189" y="125"/>
                    <a:pt x="150" y="122"/>
                    <a:pt x="148" y="129"/>
                  </a:cubicBezTo>
                  <a:cubicBezTo>
                    <a:pt x="146" y="136"/>
                    <a:pt x="151" y="147"/>
                    <a:pt x="157" y="148"/>
                  </a:cubicBezTo>
                  <a:cubicBezTo>
                    <a:pt x="164" y="150"/>
                    <a:pt x="177" y="154"/>
                    <a:pt x="164" y="163"/>
                  </a:cubicBezTo>
                  <a:cubicBezTo>
                    <a:pt x="152" y="172"/>
                    <a:pt x="140" y="160"/>
                    <a:pt x="140" y="182"/>
                  </a:cubicBezTo>
                  <a:cubicBezTo>
                    <a:pt x="140" y="204"/>
                    <a:pt x="169" y="218"/>
                    <a:pt x="163" y="239"/>
                  </a:cubicBezTo>
                  <a:cubicBezTo>
                    <a:pt x="160" y="249"/>
                    <a:pt x="156" y="276"/>
                    <a:pt x="156" y="287"/>
                  </a:cubicBezTo>
                  <a:cubicBezTo>
                    <a:pt x="156" y="297"/>
                    <a:pt x="152" y="333"/>
                    <a:pt x="142" y="335"/>
                  </a:cubicBezTo>
                  <a:cubicBezTo>
                    <a:pt x="133" y="337"/>
                    <a:pt x="124" y="326"/>
                    <a:pt x="112" y="337"/>
                  </a:cubicBezTo>
                  <a:cubicBezTo>
                    <a:pt x="100" y="347"/>
                    <a:pt x="84" y="341"/>
                    <a:pt x="69" y="352"/>
                  </a:cubicBezTo>
                  <a:cubicBezTo>
                    <a:pt x="55" y="364"/>
                    <a:pt x="39" y="360"/>
                    <a:pt x="38" y="373"/>
                  </a:cubicBezTo>
                  <a:cubicBezTo>
                    <a:pt x="37" y="387"/>
                    <a:pt x="24" y="394"/>
                    <a:pt x="27" y="406"/>
                  </a:cubicBezTo>
                  <a:cubicBezTo>
                    <a:pt x="30" y="419"/>
                    <a:pt x="20" y="416"/>
                    <a:pt x="11" y="425"/>
                  </a:cubicBezTo>
                  <a:cubicBezTo>
                    <a:pt x="2" y="435"/>
                    <a:pt x="12" y="441"/>
                    <a:pt x="6" y="448"/>
                  </a:cubicBezTo>
                  <a:cubicBezTo>
                    <a:pt x="0" y="455"/>
                    <a:pt x="8" y="467"/>
                    <a:pt x="15" y="478"/>
                  </a:cubicBezTo>
                  <a:cubicBezTo>
                    <a:pt x="23" y="490"/>
                    <a:pt x="31" y="498"/>
                    <a:pt x="30" y="508"/>
                  </a:cubicBezTo>
                  <a:cubicBezTo>
                    <a:pt x="29" y="519"/>
                    <a:pt x="37" y="523"/>
                    <a:pt x="48" y="522"/>
                  </a:cubicBezTo>
                  <a:cubicBezTo>
                    <a:pt x="58" y="521"/>
                    <a:pt x="50" y="542"/>
                    <a:pt x="66" y="542"/>
                  </a:cubicBezTo>
                  <a:cubicBezTo>
                    <a:pt x="83" y="542"/>
                    <a:pt x="100" y="546"/>
                    <a:pt x="104" y="536"/>
                  </a:cubicBezTo>
                  <a:cubicBezTo>
                    <a:pt x="108" y="527"/>
                    <a:pt x="119" y="520"/>
                    <a:pt x="119" y="533"/>
                  </a:cubicBezTo>
                  <a:cubicBezTo>
                    <a:pt x="119" y="547"/>
                    <a:pt x="116" y="583"/>
                    <a:pt x="128" y="579"/>
                  </a:cubicBezTo>
                  <a:cubicBezTo>
                    <a:pt x="139" y="575"/>
                    <a:pt x="162" y="576"/>
                    <a:pt x="173" y="580"/>
                  </a:cubicBezTo>
                  <a:cubicBezTo>
                    <a:pt x="185" y="584"/>
                    <a:pt x="196" y="580"/>
                    <a:pt x="204" y="573"/>
                  </a:cubicBezTo>
                  <a:cubicBezTo>
                    <a:pt x="211" y="566"/>
                    <a:pt x="219" y="566"/>
                    <a:pt x="234" y="557"/>
                  </a:cubicBezTo>
                  <a:cubicBezTo>
                    <a:pt x="248" y="549"/>
                    <a:pt x="262" y="539"/>
                    <a:pt x="275" y="539"/>
                  </a:cubicBezTo>
                  <a:cubicBezTo>
                    <a:pt x="289" y="539"/>
                    <a:pt x="312" y="530"/>
                    <a:pt x="309" y="541"/>
                  </a:cubicBezTo>
                  <a:cubicBezTo>
                    <a:pt x="305" y="551"/>
                    <a:pt x="303" y="590"/>
                    <a:pt x="320" y="609"/>
                  </a:cubicBezTo>
                  <a:cubicBezTo>
                    <a:pt x="337" y="629"/>
                    <a:pt x="346" y="636"/>
                    <a:pt x="362" y="634"/>
                  </a:cubicBezTo>
                  <a:cubicBezTo>
                    <a:pt x="377" y="632"/>
                    <a:pt x="375" y="640"/>
                    <a:pt x="387" y="639"/>
                  </a:cubicBezTo>
                  <a:cubicBezTo>
                    <a:pt x="398" y="638"/>
                    <a:pt x="391" y="652"/>
                    <a:pt x="401" y="652"/>
                  </a:cubicBezTo>
                  <a:cubicBezTo>
                    <a:pt x="412" y="652"/>
                    <a:pt x="430" y="654"/>
                    <a:pt x="430" y="665"/>
                  </a:cubicBezTo>
                  <a:cubicBezTo>
                    <a:pt x="430" y="677"/>
                    <a:pt x="461" y="668"/>
                    <a:pt x="469" y="674"/>
                  </a:cubicBezTo>
                  <a:cubicBezTo>
                    <a:pt x="476" y="680"/>
                    <a:pt x="484" y="685"/>
                    <a:pt x="482" y="698"/>
                  </a:cubicBezTo>
                  <a:cubicBezTo>
                    <a:pt x="480" y="710"/>
                    <a:pt x="498" y="720"/>
                    <a:pt x="487" y="725"/>
                  </a:cubicBezTo>
                  <a:cubicBezTo>
                    <a:pt x="477" y="730"/>
                    <a:pt x="491" y="740"/>
                    <a:pt x="492" y="754"/>
                  </a:cubicBezTo>
                  <a:cubicBezTo>
                    <a:pt x="493" y="767"/>
                    <a:pt x="507" y="773"/>
                    <a:pt x="530" y="772"/>
                  </a:cubicBezTo>
                  <a:cubicBezTo>
                    <a:pt x="553" y="771"/>
                    <a:pt x="559" y="773"/>
                    <a:pt x="559" y="789"/>
                  </a:cubicBezTo>
                  <a:cubicBezTo>
                    <a:pt x="559" y="806"/>
                    <a:pt x="575" y="808"/>
                    <a:pt x="580" y="824"/>
                  </a:cubicBezTo>
                  <a:cubicBezTo>
                    <a:pt x="585" y="839"/>
                    <a:pt x="574" y="857"/>
                    <a:pt x="576" y="869"/>
                  </a:cubicBezTo>
                  <a:cubicBezTo>
                    <a:pt x="577" y="879"/>
                    <a:pt x="572" y="889"/>
                    <a:pt x="565" y="893"/>
                  </a:cubicBezTo>
                  <a:cubicBezTo>
                    <a:pt x="573" y="903"/>
                    <a:pt x="574" y="908"/>
                    <a:pt x="567" y="912"/>
                  </a:cubicBezTo>
                  <a:cubicBezTo>
                    <a:pt x="557" y="917"/>
                    <a:pt x="578" y="932"/>
                    <a:pt x="573" y="955"/>
                  </a:cubicBezTo>
                  <a:cubicBezTo>
                    <a:pt x="568" y="979"/>
                    <a:pt x="567" y="983"/>
                    <a:pt x="591" y="984"/>
                  </a:cubicBezTo>
                  <a:cubicBezTo>
                    <a:pt x="615" y="985"/>
                    <a:pt x="613" y="992"/>
                    <a:pt x="622" y="987"/>
                  </a:cubicBezTo>
                  <a:cubicBezTo>
                    <a:pt x="630" y="982"/>
                    <a:pt x="643" y="1005"/>
                    <a:pt x="646" y="1017"/>
                  </a:cubicBezTo>
                  <a:cubicBezTo>
                    <a:pt x="649" y="1028"/>
                    <a:pt x="659" y="1056"/>
                    <a:pt x="663" y="1056"/>
                  </a:cubicBezTo>
                  <a:cubicBezTo>
                    <a:pt x="667" y="1056"/>
                    <a:pt x="680" y="1043"/>
                    <a:pt x="692" y="1049"/>
                  </a:cubicBezTo>
                  <a:cubicBezTo>
                    <a:pt x="704" y="1055"/>
                    <a:pt x="689" y="1095"/>
                    <a:pt x="689" y="1112"/>
                  </a:cubicBezTo>
                  <a:cubicBezTo>
                    <a:pt x="698" y="1112"/>
                    <a:pt x="709" y="1112"/>
                    <a:pt x="712" y="1114"/>
                  </a:cubicBezTo>
                  <a:cubicBezTo>
                    <a:pt x="718" y="1117"/>
                    <a:pt x="722" y="1160"/>
                    <a:pt x="718" y="1167"/>
                  </a:cubicBezTo>
                  <a:cubicBezTo>
                    <a:pt x="715" y="1175"/>
                    <a:pt x="689" y="1182"/>
                    <a:pt x="676" y="1191"/>
                  </a:cubicBezTo>
                  <a:cubicBezTo>
                    <a:pt x="662" y="1200"/>
                    <a:pt x="630" y="1231"/>
                    <a:pt x="615" y="1255"/>
                  </a:cubicBezTo>
                  <a:cubicBezTo>
                    <a:pt x="606" y="1270"/>
                    <a:pt x="593" y="1282"/>
                    <a:pt x="584" y="1292"/>
                  </a:cubicBezTo>
                  <a:cubicBezTo>
                    <a:pt x="588" y="1293"/>
                    <a:pt x="592" y="1293"/>
                    <a:pt x="594" y="1292"/>
                  </a:cubicBezTo>
                  <a:cubicBezTo>
                    <a:pt x="601" y="1288"/>
                    <a:pt x="613" y="1288"/>
                    <a:pt x="624" y="1303"/>
                  </a:cubicBezTo>
                  <a:cubicBezTo>
                    <a:pt x="636" y="1317"/>
                    <a:pt x="635" y="1328"/>
                    <a:pt x="640" y="1327"/>
                  </a:cubicBezTo>
                  <a:cubicBezTo>
                    <a:pt x="645" y="1326"/>
                    <a:pt x="650" y="1308"/>
                    <a:pt x="660" y="1322"/>
                  </a:cubicBezTo>
                  <a:cubicBezTo>
                    <a:pt x="669" y="1335"/>
                    <a:pt x="694" y="1345"/>
                    <a:pt x="699" y="1352"/>
                  </a:cubicBezTo>
                  <a:cubicBezTo>
                    <a:pt x="705" y="1358"/>
                    <a:pt x="723" y="1363"/>
                    <a:pt x="723" y="1379"/>
                  </a:cubicBezTo>
                  <a:cubicBezTo>
                    <a:pt x="723" y="1391"/>
                    <a:pt x="718" y="1414"/>
                    <a:pt x="727" y="1433"/>
                  </a:cubicBezTo>
                  <a:cubicBezTo>
                    <a:pt x="731" y="1427"/>
                    <a:pt x="736" y="1421"/>
                    <a:pt x="743" y="141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0"/>
            <p:cNvSpPr/>
            <p:nvPr/>
          </p:nvSpPr>
          <p:spPr>
            <a:xfrm>
              <a:off x="2640904" y="4641368"/>
              <a:ext cx="130439" cy="160948"/>
            </a:xfrm>
            <a:custGeom>
              <a:rect b="b" l="l" r="r" t="t"/>
              <a:pathLst>
                <a:path extrusionOk="0" h="192" w="176">
                  <a:moveTo>
                    <a:pt x="172" y="91"/>
                  </a:moveTo>
                  <a:cubicBezTo>
                    <a:pt x="172" y="75"/>
                    <a:pt x="154" y="70"/>
                    <a:pt x="148" y="64"/>
                  </a:cubicBezTo>
                  <a:cubicBezTo>
                    <a:pt x="143" y="57"/>
                    <a:pt x="118" y="47"/>
                    <a:pt x="109" y="34"/>
                  </a:cubicBezTo>
                  <a:cubicBezTo>
                    <a:pt x="99" y="20"/>
                    <a:pt x="94" y="38"/>
                    <a:pt x="89" y="39"/>
                  </a:cubicBezTo>
                  <a:cubicBezTo>
                    <a:pt x="84" y="40"/>
                    <a:pt x="85" y="29"/>
                    <a:pt x="73" y="15"/>
                  </a:cubicBezTo>
                  <a:cubicBezTo>
                    <a:pt x="62" y="0"/>
                    <a:pt x="50" y="0"/>
                    <a:pt x="43" y="4"/>
                  </a:cubicBezTo>
                  <a:cubicBezTo>
                    <a:pt x="41" y="5"/>
                    <a:pt x="37" y="5"/>
                    <a:pt x="33" y="4"/>
                  </a:cubicBezTo>
                  <a:cubicBezTo>
                    <a:pt x="27" y="11"/>
                    <a:pt x="22" y="18"/>
                    <a:pt x="22" y="24"/>
                  </a:cubicBezTo>
                  <a:cubicBezTo>
                    <a:pt x="22" y="39"/>
                    <a:pt x="11" y="56"/>
                    <a:pt x="10" y="84"/>
                  </a:cubicBezTo>
                  <a:cubicBezTo>
                    <a:pt x="9" y="113"/>
                    <a:pt x="1" y="108"/>
                    <a:pt x="1" y="130"/>
                  </a:cubicBezTo>
                  <a:cubicBezTo>
                    <a:pt x="0" y="152"/>
                    <a:pt x="8" y="148"/>
                    <a:pt x="11" y="151"/>
                  </a:cubicBezTo>
                  <a:cubicBezTo>
                    <a:pt x="13" y="153"/>
                    <a:pt x="11" y="160"/>
                    <a:pt x="8" y="166"/>
                  </a:cubicBezTo>
                  <a:cubicBezTo>
                    <a:pt x="12" y="169"/>
                    <a:pt x="15" y="174"/>
                    <a:pt x="22" y="173"/>
                  </a:cubicBezTo>
                  <a:cubicBezTo>
                    <a:pt x="36" y="171"/>
                    <a:pt x="50" y="177"/>
                    <a:pt x="67" y="185"/>
                  </a:cubicBezTo>
                  <a:cubicBezTo>
                    <a:pt x="85" y="192"/>
                    <a:pt x="78" y="182"/>
                    <a:pt x="95" y="185"/>
                  </a:cubicBezTo>
                  <a:cubicBezTo>
                    <a:pt x="111" y="187"/>
                    <a:pt x="130" y="188"/>
                    <a:pt x="148" y="177"/>
                  </a:cubicBezTo>
                  <a:cubicBezTo>
                    <a:pt x="160" y="170"/>
                    <a:pt x="166" y="157"/>
                    <a:pt x="176" y="145"/>
                  </a:cubicBezTo>
                  <a:cubicBezTo>
                    <a:pt x="167" y="126"/>
                    <a:pt x="172" y="103"/>
                    <a:pt x="172" y="9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0"/>
            <p:cNvSpPr/>
            <p:nvPr/>
          </p:nvSpPr>
          <p:spPr>
            <a:xfrm>
              <a:off x="2239622" y="4371058"/>
              <a:ext cx="528098" cy="1183377"/>
            </a:xfrm>
            <a:custGeom>
              <a:rect b="b" l="l" r="r" t="t"/>
              <a:pathLst>
                <a:path extrusionOk="0" h="1406" w="714">
                  <a:moveTo>
                    <a:pt x="272" y="1378"/>
                  </a:moveTo>
                  <a:cubicBezTo>
                    <a:pt x="252" y="1378"/>
                    <a:pt x="214" y="1342"/>
                    <a:pt x="203" y="1332"/>
                  </a:cubicBezTo>
                  <a:cubicBezTo>
                    <a:pt x="191" y="1323"/>
                    <a:pt x="199" y="1314"/>
                    <a:pt x="185" y="1316"/>
                  </a:cubicBezTo>
                  <a:cubicBezTo>
                    <a:pt x="171" y="1318"/>
                    <a:pt x="181" y="1305"/>
                    <a:pt x="188" y="1301"/>
                  </a:cubicBezTo>
                  <a:cubicBezTo>
                    <a:pt x="196" y="1298"/>
                    <a:pt x="186" y="1284"/>
                    <a:pt x="176" y="1282"/>
                  </a:cubicBezTo>
                  <a:cubicBezTo>
                    <a:pt x="175" y="1303"/>
                    <a:pt x="171" y="1397"/>
                    <a:pt x="176" y="1398"/>
                  </a:cubicBezTo>
                  <a:cubicBezTo>
                    <a:pt x="182" y="1399"/>
                    <a:pt x="223" y="1393"/>
                    <a:pt x="236" y="1401"/>
                  </a:cubicBezTo>
                  <a:cubicBezTo>
                    <a:pt x="240" y="1403"/>
                    <a:pt x="247" y="1406"/>
                    <a:pt x="252" y="1401"/>
                  </a:cubicBezTo>
                  <a:cubicBezTo>
                    <a:pt x="259" y="1392"/>
                    <a:pt x="283" y="1397"/>
                    <a:pt x="295" y="1389"/>
                  </a:cubicBezTo>
                  <a:cubicBezTo>
                    <a:pt x="308" y="1381"/>
                    <a:pt x="291" y="1379"/>
                    <a:pt x="272" y="1378"/>
                  </a:cubicBezTo>
                  <a:close/>
                  <a:moveTo>
                    <a:pt x="704" y="147"/>
                  </a:moveTo>
                  <a:cubicBezTo>
                    <a:pt x="701" y="145"/>
                    <a:pt x="690" y="145"/>
                    <a:pt x="681" y="145"/>
                  </a:cubicBezTo>
                  <a:cubicBezTo>
                    <a:pt x="681" y="147"/>
                    <a:pt x="681" y="148"/>
                    <a:pt x="681" y="149"/>
                  </a:cubicBezTo>
                  <a:cubicBezTo>
                    <a:pt x="683" y="164"/>
                    <a:pt x="674" y="202"/>
                    <a:pt x="663" y="201"/>
                  </a:cubicBezTo>
                  <a:cubicBezTo>
                    <a:pt x="653" y="199"/>
                    <a:pt x="644" y="216"/>
                    <a:pt x="636" y="214"/>
                  </a:cubicBezTo>
                  <a:cubicBezTo>
                    <a:pt x="627" y="212"/>
                    <a:pt x="616" y="227"/>
                    <a:pt x="605" y="221"/>
                  </a:cubicBezTo>
                  <a:cubicBezTo>
                    <a:pt x="595" y="214"/>
                    <a:pt x="580" y="223"/>
                    <a:pt x="571" y="217"/>
                  </a:cubicBezTo>
                  <a:cubicBezTo>
                    <a:pt x="563" y="212"/>
                    <a:pt x="539" y="216"/>
                    <a:pt x="539" y="210"/>
                  </a:cubicBezTo>
                  <a:cubicBezTo>
                    <a:pt x="539" y="204"/>
                    <a:pt x="550" y="206"/>
                    <a:pt x="550" y="187"/>
                  </a:cubicBezTo>
                  <a:cubicBezTo>
                    <a:pt x="550" y="168"/>
                    <a:pt x="582" y="147"/>
                    <a:pt x="578" y="139"/>
                  </a:cubicBezTo>
                  <a:cubicBezTo>
                    <a:pt x="573" y="132"/>
                    <a:pt x="520" y="116"/>
                    <a:pt x="512" y="107"/>
                  </a:cubicBezTo>
                  <a:cubicBezTo>
                    <a:pt x="505" y="97"/>
                    <a:pt x="494" y="89"/>
                    <a:pt x="473" y="86"/>
                  </a:cubicBezTo>
                  <a:cubicBezTo>
                    <a:pt x="452" y="84"/>
                    <a:pt x="453" y="74"/>
                    <a:pt x="434" y="62"/>
                  </a:cubicBezTo>
                  <a:cubicBezTo>
                    <a:pt x="418" y="53"/>
                    <a:pt x="394" y="27"/>
                    <a:pt x="385" y="12"/>
                  </a:cubicBezTo>
                  <a:cubicBezTo>
                    <a:pt x="372" y="11"/>
                    <a:pt x="354" y="8"/>
                    <a:pt x="350" y="13"/>
                  </a:cubicBezTo>
                  <a:cubicBezTo>
                    <a:pt x="345" y="19"/>
                    <a:pt x="337" y="48"/>
                    <a:pt x="330" y="33"/>
                  </a:cubicBezTo>
                  <a:cubicBezTo>
                    <a:pt x="322" y="19"/>
                    <a:pt x="305" y="19"/>
                    <a:pt x="289" y="17"/>
                  </a:cubicBezTo>
                  <a:cubicBezTo>
                    <a:pt x="274" y="15"/>
                    <a:pt x="275" y="0"/>
                    <a:pt x="258" y="18"/>
                  </a:cubicBezTo>
                  <a:cubicBezTo>
                    <a:pt x="251" y="26"/>
                    <a:pt x="241" y="33"/>
                    <a:pt x="232" y="39"/>
                  </a:cubicBezTo>
                  <a:cubicBezTo>
                    <a:pt x="231" y="56"/>
                    <a:pt x="228" y="75"/>
                    <a:pt x="225" y="80"/>
                  </a:cubicBezTo>
                  <a:cubicBezTo>
                    <a:pt x="221" y="88"/>
                    <a:pt x="186" y="103"/>
                    <a:pt x="185" y="112"/>
                  </a:cubicBezTo>
                  <a:cubicBezTo>
                    <a:pt x="184" y="120"/>
                    <a:pt x="189" y="132"/>
                    <a:pt x="183" y="137"/>
                  </a:cubicBezTo>
                  <a:cubicBezTo>
                    <a:pt x="176" y="142"/>
                    <a:pt x="198" y="169"/>
                    <a:pt x="186" y="175"/>
                  </a:cubicBezTo>
                  <a:cubicBezTo>
                    <a:pt x="174" y="182"/>
                    <a:pt x="194" y="192"/>
                    <a:pt x="187" y="198"/>
                  </a:cubicBezTo>
                  <a:cubicBezTo>
                    <a:pt x="180" y="205"/>
                    <a:pt x="166" y="208"/>
                    <a:pt x="166" y="215"/>
                  </a:cubicBezTo>
                  <a:cubicBezTo>
                    <a:pt x="166" y="223"/>
                    <a:pt x="165" y="241"/>
                    <a:pt x="155" y="245"/>
                  </a:cubicBezTo>
                  <a:cubicBezTo>
                    <a:pt x="146" y="249"/>
                    <a:pt x="139" y="265"/>
                    <a:pt x="139" y="277"/>
                  </a:cubicBezTo>
                  <a:cubicBezTo>
                    <a:pt x="139" y="288"/>
                    <a:pt x="125" y="281"/>
                    <a:pt x="130" y="296"/>
                  </a:cubicBezTo>
                  <a:cubicBezTo>
                    <a:pt x="135" y="310"/>
                    <a:pt x="142" y="328"/>
                    <a:pt x="130" y="331"/>
                  </a:cubicBezTo>
                  <a:cubicBezTo>
                    <a:pt x="118" y="335"/>
                    <a:pt x="121" y="359"/>
                    <a:pt x="115" y="359"/>
                  </a:cubicBezTo>
                  <a:cubicBezTo>
                    <a:pt x="109" y="359"/>
                    <a:pt x="106" y="384"/>
                    <a:pt x="115" y="397"/>
                  </a:cubicBezTo>
                  <a:cubicBezTo>
                    <a:pt x="125" y="410"/>
                    <a:pt x="127" y="420"/>
                    <a:pt x="127" y="432"/>
                  </a:cubicBezTo>
                  <a:cubicBezTo>
                    <a:pt x="127" y="443"/>
                    <a:pt x="139" y="450"/>
                    <a:pt x="135" y="462"/>
                  </a:cubicBezTo>
                  <a:cubicBezTo>
                    <a:pt x="131" y="475"/>
                    <a:pt x="133" y="487"/>
                    <a:pt x="126" y="492"/>
                  </a:cubicBezTo>
                  <a:cubicBezTo>
                    <a:pt x="118" y="497"/>
                    <a:pt x="125" y="513"/>
                    <a:pt x="115" y="517"/>
                  </a:cubicBezTo>
                  <a:cubicBezTo>
                    <a:pt x="106" y="522"/>
                    <a:pt x="123" y="555"/>
                    <a:pt x="115" y="562"/>
                  </a:cubicBezTo>
                  <a:cubicBezTo>
                    <a:pt x="108" y="568"/>
                    <a:pt x="89" y="573"/>
                    <a:pt x="89" y="597"/>
                  </a:cubicBezTo>
                  <a:cubicBezTo>
                    <a:pt x="89" y="620"/>
                    <a:pt x="92" y="633"/>
                    <a:pt x="90" y="643"/>
                  </a:cubicBezTo>
                  <a:cubicBezTo>
                    <a:pt x="88" y="651"/>
                    <a:pt x="100" y="649"/>
                    <a:pt x="98" y="663"/>
                  </a:cubicBezTo>
                  <a:cubicBezTo>
                    <a:pt x="96" y="677"/>
                    <a:pt x="79" y="668"/>
                    <a:pt x="78" y="677"/>
                  </a:cubicBezTo>
                  <a:cubicBezTo>
                    <a:pt x="77" y="685"/>
                    <a:pt x="82" y="702"/>
                    <a:pt x="76" y="703"/>
                  </a:cubicBezTo>
                  <a:cubicBezTo>
                    <a:pt x="70" y="704"/>
                    <a:pt x="67" y="711"/>
                    <a:pt x="67" y="725"/>
                  </a:cubicBezTo>
                  <a:cubicBezTo>
                    <a:pt x="67" y="740"/>
                    <a:pt x="58" y="742"/>
                    <a:pt x="57" y="750"/>
                  </a:cubicBezTo>
                  <a:cubicBezTo>
                    <a:pt x="56" y="757"/>
                    <a:pt x="64" y="765"/>
                    <a:pt x="64" y="774"/>
                  </a:cubicBezTo>
                  <a:cubicBezTo>
                    <a:pt x="64" y="782"/>
                    <a:pt x="70" y="811"/>
                    <a:pt x="62" y="812"/>
                  </a:cubicBezTo>
                  <a:cubicBezTo>
                    <a:pt x="55" y="813"/>
                    <a:pt x="51" y="845"/>
                    <a:pt x="57" y="849"/>
                  </a:cubicBezTo>
                  <a:cubicBezTo>
                    <a:pt x="63" y="853"/>
                    <a:pt x="63" y="862"/>
                    <a:pt x="60" y="868"/>
                  </a:cubicBezTo>
                  <a:cubicBezTo>
                    <a:pt x="57" y="874"/>
                    <a:pt x="75" y="881"/>
                    <a:pt x="66" y="890"/>
                  </a:cubicBezTo>
                  <a:cubicBezTo>
                    <a:pt x="56" y="900"/>
                    <a:pt x="64" y="912"/>
                    <a:pt x="76" y="908"/>
                  </a:cubicBezTo>
                  <a:cubicBezTo>
                    <a:pt x="87" y="905"/>
                    <a:pt x="93" y="924"/>
                    <a:pt x="81" y="924"/>
                  </a:cubicBezTo>
                  <a:cubicBezTo>
                    <a:pt x="70" y="924"/>
                    <a:pt x="58" y="924"/>
                    <a:pt x="68" y="931"/>
                  </a:cubicBezTo>
                  <a:cubicBezTo>
                    <a:pt x="77" y="939"/>
                    <a:pt x="87" y="949"/>
                    <a:pt x="73" y="954"/>
                  </a:cubicBezTo>
                  <a:cubicBezTo>
                    <a:pt x="59" y="960"/>
                    <a:pt x="71" y="969"/>
                    <a:pt x="68" y="982"/>
                  </a:cubicBezTo>
                  <a:cubicBezTo>
                    <a:pt x="64" y="995"/>
                    <a:pt x="77" y="1006"/>
                    <a:pt x="67" y="1009"/>
                  </a:cubicBezTo>
                  <a:cubicBezTo>
                    <a:pt x="56" y="1013"/>
                    <a:pt x="71" y="1032"/>
                    <a:pt x="56" y="1034"/>
                  </a:cubicBezTo>
                  <a:cubicBezTo>
                    <a:pt x="41" y="1036"/>
                    <a:pt x="51" y="1049"/>
                    <a:pt x="41" y="1057"/>
                  </a:cubicBezTo>
                  <a:cubicBezTo>
                    <a:pt x="32" y="1064"/>
                    <a:pt x="54" y="1077"/>
                    <a:pt x="42" y="1084"/>
                  </a:cubicBezTo>
                  <a:cubicBezTo>
                    <a:pt x="31" y="1092"/>
                    <a:pt x="39" y="1109"/>
                    <a:pt x="28" y="1109"/>
                  </a:cubicBezTo>
                  <a:cubicBezTo>
                    <a:pt x="16" y="1109"/>
                    <a:pt x="10" y="1124"/>
                    <a:pt x="9" y="1132"/>
                  </a:cubicBezTo>
                  <a:cubicBezTo>
                    <a:pt x="7" y="1139"/>
                    <a:pt x="0" y="1154"/>
                    <a:pt x="10" y="1165"/>
                  </a:cubicBezTo>
                  <a:cubicBezTo>
                    <a:pt x="19" y="1175"/>
                    <a:pt x="7" y="1184"/>
                    <a:pt x="16" y="1188"/>
                  </a:cubicBezTo>
                  <a:cubicBezTo>
                    <a:pt x="24" y="1192"/>
                    <a:pt x="53" y="1186"/>
                    <a:pt x="49" y="1198"/>
                  </a:cubicBezTo>
                  <a:cubicBezTo>
                    <a:pt x="44" y="1211"/>
                    <a:pt x="45" y="1239"/>
                    <a:pt x="51" y="1239"/>
                  </a:cubicBezTo>
                  <a:cubicBezTo>
                    <a:pt x="56" y="1239"/>
                    <a:pt x="59" y="1254"/>
                    <a:pt x="68" y="1253"/>
                  </a:cubicBezTo>
                  <a:cubicBezTo>
                    <a:pt x="76" y="1252"/>
                    <a:pt x="114" y="1248"/>
                    <a:pt x="130" y="1252"/>
                  </a:cubicBezTo>
                  <a:cubicBezTo>
                    <a:pt x="138" y="1254"/>
                    <a:pt x="144" y="1259"/>
                    <a:pt x="149" y="1263"/>
                  </a:cubicBezTo>
                  <a:cubicBezTo>
                    <a:pt x="158" y="1259"/>
                    <a:pt x="178" y="1272"/>
                    <a:pt x="182" y="1268"/>
                  </a:cubicBezTo>
                  <a:cubicBezTo>
                    <a:pt x="188" y="1262"/>
                    <a:pt x="163" y="1242"/>
                    <a:pt x="164" y="1235"/>
                  </a:cubicBezTo>
                  <a:cubicBezTo>
                    <a:pt x="164" y="1228"/>
                    <a:pt x="160" y="1216"/>
                    <a:pt x="160" y="1208"/>
                  </a:cubicBezTo>
                  <a:cubicBezTo>
                    <a:pt x="160" y="1201"/>
                    <a:pt x="156" y="1183"/>
                    <a:pt x="167" y="1176"/>
                  </a:cubicBezTo>
                  <a:cubicBezTo>
                    <a:pt x="178" y="1168"/>
                    <a:pt x="178" y="1160"/>
                    <a:pt x="185" y="1162"/>
                  </a:cubicBezTo>
                  <a:cubicBezTo>
                    <a:pt x="192" y="1163"/>
                    <a:pt x="206" y="1155"/>
                    <a:pt x="207" y="1137"/>
                  </a:cubicBezTo>
                  <a:cubicBezTo>
                    <a:pt x="208" y="1118"/>
                    <a:pt x="217" y="1111"/>
                    <a:pt x="232" y="1098"/>
                  </a:cubicBezTo>
                  <a:cubicBezTo>
                    <a:pt x="249" y="1083"/>
                    <a:pt x="277" y="1069"/>
                    <a:pt x="274" y="1063"/>
                  </a:cubicBezTo>
                  <a:cubicBezTo>
                    <a:pt x="270" y="1057"/>
                    <a:pt x="280" y="1037"/>
                    <a:pt x="280" y="1029"/>
                  </a:cubicBezTo>
                  <a:cubicBezTo>
                    <a:pt x="280" y="1021"/>
                    <a:pt x="253" y="1023"/>
                    <a:pt x="245" y="1020"/>
                  </a:cubicBezTo>
                  <a:cubicBezTo>
                    <a:pt x="236" y="1016"/>
                    <a:pt x="205" y="995"/>
                    <a:pt x="220" y="966"/>
                  </a:cubicBezTo>
                  <a:cubicBezTo>
                    <a:pt x="236" y="937"/>
                    <a:pt x="269" y="934"/>
                    <a:pt x="278" y="933"/>
                  </a:cubicBezTo>
                  <a:cubicBezTo>
                    <a:pt x="288" y="932"/>
                    <a:pt x="279" y="919"/>
                    <a:pt x="287" y="914"/>
                  </a:cubicBezTo>
                  <a:cubicBezTo>
                    <a:pt x="295" y="910"/>
                    <a:pt x="296" y="902"/>
                    <a:pt x="296" y="890"/>
                  </a:cubicBezTo>
                  <a:cubicBezTo>
                    <a:pt x="296" y="877"/>
                    <a:pt x="296" y="856"/>
                    <a:pt x="310" y="854"/>
                  </a:cubicBezTo>
                  <a:cubicBezTo>
                    <a:pt x="324" y="853"/>
                    <a:pt x="328" y="845"/>
                    <a:pt x="320" y="842"/>
                  </a:cubicBezTo>
                  <a:cubicBezTo>
                    <a:pt x="311" y="840"/>
                    <a:pt x="307" y="830"/>
                    <a:pt x="321" y="828"/>
                  </a:cubicBezTo>
                  <a:cubicBezTo>
                    <a:pt x="335" y="827"/>
                    <a:pt x="330" y="840"/>
                    <a:pt x="341" y="840"/>
                  </a:cubicBezTo>
                  <a:cubicBezTo>
                    <a:pt x="351" y="840"/>
                    <a:pt x="368" y="823"/>
                    <a:pt x="355" y="813"/>
                  </a:cubicBezTo>
                  <a:cubicBezTo>
                    <a:pt x="341" y="803"/>
                    <a:pt x="337" y="818"/>
                    <a:pt x="330" y="819"/>
                  </a:cubicBezTo>
                  <a:cubicBezTo>
                    <a:pt x="323" y="821"/>
                    <a:pt x="318" y="810"/>
                    <a:pt x="311" y="810"/>
                  </a:cubicBezTo>
                  <a:cubicBezTo>
                    <a:pt x="304" y="810"/>
                    <a:pt x="309" y="790"/>
                    <a:pt x="306" y="783"/>
                  </a:cubicBezTo>
                  <a:cubicBezTo>
                    <a:pt x="302" y="776"/>
                    <a:pt x="298" y="759"/>
                    <a:pt x="304" y="750"/>
                  </a:cubicBezTo>
                  <a:cubicBezTo>
                    <a:pt x="310" y="742"/>
                    <a:pt x="337" y="764"/>
                    <a:pt x="360" y="765"/>
                  </a:cubicBezTo>
                  <a:cubicBezTo>
                    <a:pt x="384" y="767"/>
                    <a:pt x="401" y="754"/>
                    <a:pt x="401" y="745"/>
                  </a:cubicBezTo>
                  <a:cubicBezTo>
                    <a:pt x="401" y="736"/>
                    <a:pt x="390" y="721"/>
                    <a:pt x="404" y="711"/>
                  </a:cubicBezTo>
                  <a:cubicBezTo>
                    <a:pt x="418" y="702"/>
                    <a:pt x="406" y="699"/>
                    <a:pt x="402" y="686"/>
                  </a:cubicBezTo>
                  <a:cubicBezTo>
                    <a:pt x="398" y="674"/>
                    <a:pt x="408" y="666"/>
                    <a:pt x="415" y="672"/>
                  </a:cubicBezTo>
                  <a:cubicBezTo>
                    <a:pt x="421" y="679"/>
                    <a:pt x="467" y="675"/>
                    <a:pt x="505" y="667"/>
                  </a:cubicBezTo>
                  <a:cubicBezTo>
                    <a:pt x="543" y="659"/>
                    <a:pt x="570" y="645"/>
                    <a:pt x="572" y="634"/>
                  </a:cubicBezTo>
                  <a:cubicBezTo>
                    <a:pt x="575" y="623"/>
                    <a:pt x="599" y="598"/>
                    <a:pt x="604" y="588"/>
                  </a:cubicBezTo>
                  <a:cubicBezTo>
                    <a:pt x="610" y="579"/>
                    <a:pt x="605" y="567"/>
                    <a:pt x="589" y="565"/>
                  </a:cubicBezTo>
                  <a:cubicBezTo>
                    <a:pt x="574" y="562"/>
                    <a:pt x="575" y="545"/>
                    <a:pt x="583" y="534"/>
                  </a:cubicBezTo>
                  <a:cubicBezTo>
                    <a:pt x="592" y="524"/>
                    <a:pt x="579" y="515"/>
                    <a:pt x="564" y="513"/>
                  </a:cubicBezTo>
                  <a:cubicBezTo>
                    <a:pt x="549" y="512"/>
                    <a:pt x="525" y="502"/>
                    <a:pt x="539" y="489"/>
                  </a:cubicBezTo>
                  <a:cubicBezTo>
                    <a:pt x="545" y="483"/>
                    <a:pt x="548" y="484"/>
                    <a:pt x="551" y="487"/>
                  </a:cubicBezTo>
                  <a:cubicBezTo>
                    <a:pt x="554" y="481"/>
                    <a:pt x="556" y="474"/>
                    <a:pt x="554" y="472"/>
                  </a:cubicBezTo>
                  <a:cubicBezTo>
                    <a:pt x="551" y="469"/>
                    <a:pt x="543" y="473"/>
                    <a:pt x="544" y="451"/>
                  </a:cubicBezTo>
                  <a:cubicBezTo>
                    <a:pt x="544" y="429"/>
                    <a:pt x="552" y="434"/>
                    <a:pt x="553" y="405"/>
                  </a:cubicBezTo>
                  <a:cubicBezTo>
                    <a:pt x="554" y="377"/>
                    <a:pt x="565" y="360"/>
                    <a:pt x="565" y="345"/>
                  </a:cubicBezTo>
                  <a:cubicBezTo>
                    <a:pt x="565" y="330"/>
                    <a:pt x="592" y="313"/>
                    <a:pt x="607" y="288"/>
                  </a:cubicBezTo>
                  <a:cubicBezTo>
                    <a:pt x="622" y="264"/>
                    <a:pt x="654" y="233"/>
                    <a:pt x="668" y="224"/>
                  </a:cubicBezTo>
                  <a:cubicBezTo>
                    <a:pt x="681" y="215"/>
                    <a:pt x="707" y="208"/>
                    <a:pt x="710" y="200"/>
                  </a:cubicBezTo>
                  <a:cubicBezTo>
                    <a:pt x="714" y="193"/>
                    <a:pt x="710" y="150"/>
                    <a:pt x="704" y="14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0"/>
            <p:cNvSpPr/>
            <p:nvPr/>
          </p:nvSpPr>
          <p:spPr>
            <a:xfrm>
              <a:off x="2183461" y="4238999"/>
              <a:ext cx="230986" cy="1338136"/>
            </a:xfrm>
            <a:custGeom>
              <a:rect b="b" l="l" r="r" t="t"/>
              <a:pathLst>
                <a:path extrusionOk="0" h="1590" w="312">
                  <a:moveTo>
                    <a:pt x="144" y="1410"/>
                  </a:moveTo>
                  <a:cubicBezTo>
                    <a:pt x="135" y="1411"/>
                    <a:pt x="132" y="1396"/>
                    <a:pt x="127" y="1396"/>
                  </a:cubicBezTo>
                  <a:cubicBezTo>
                    <a:pt x="121" y="1396"/>
                    <a:pt x="120" y="1368"/>
                    <a:pt x="125" y="1355"/>
                  </a:cubicBezTo>
                  <a:cubicBezTo>
                    <a:pt x="129" y="1343"/>
                    <a:pt x="100" y="1349"/>
                    <a:pt x="92" y="1345"/>
                  </a:cubicBezTo>
                  <a:cubicBezTo>
                    <a:pt x="83" y="1341"/>
                    <a:pt x="95" y="1332"/>
                    <a:pt x="86" y="1322"/>
                  </a:cubicBezTo>
                  <a:cubicBezTo>
                    <a:pt x="76" y="1311"/>
                    <a:pt x="83" y="1296"/>
                    <a:pt x="85" y="1289"/>
                  </a:cubicBezTo>
                  <a:cubicBezTo>
                    <a:pt x="86" y="1281"/>
                    <a:pt x="92" y="1266"/>
                    <a:pt x="104" y="1266"/>
                  </a:cubicBezTo>
                  <a:cubicBezTo>
                    <a:pt x="115" y="1266"/>
                    <a:pt x="107" y="1249"/>
                    <a:pt x="118" y="1241"/>
                  </a:cubicBezTo>
                  <a:cubicBezTo>
                    <a:pt x="130" y="1234"/>
                    <a:pt x="108" y="1221"/>
                    <a:pt x="117" y="1214"/>
                  </a:cubicBezTo>
                  <a:cubicBezTo>
                    <a:pt x="127" y="1206"/>
                    <a:pt x="117" y="1193"/>
                    <a:pt x="132" y="1191"/>
                  </a:cubicBezTo>
                  <a:cubicBezTo>
                    <a:pt x="147" y="1189"/>
                    <a:pt x="132" y="1170"/>
                    <a:pt x="143" y="1166"/>
                  </a:cubicBezTo>
                  <a:cubicBezTo>
                    <a:pt x="153" y="1163"/>
                    <a:pt x="140" y="1152"/>
                    <a:pt x="144" y="1139"/>
                  </a:cubicBezTo>
                  <a:cubicBezTo>
                    <a:pt x="147" y="1126"/>
                    <a:pt x="135" y="1117"/>
                    <a:pt x="149" y="1111"/>
                  </a:cubicBezTo>
                  <a:cubicBezTo>
                    <a:pt x="163" y="1106"/>
                    <a:pt x="153" y="1096"/>
                    <a:pt x="144" y="1088"/>
                  </a:cubicBezTo>
                  <a:cubicBezTo>
                    <a:pt x="134" y="1081"/>
                    <a:pt x="146" y="1081"/>
                    <a:pt x="157" y="1081"/>
                  </a:cubicBezTo>
                  <a:cubicBezTo>
                    <a:pt x="169" y="1081"/>
                    <a:pt x="163" y="1062"/>
                    <a:pt x="152" y="1065"/>
                  </a:cubicBezTo>
                  <a:cubicBezTo>
                    <a:pt x="140" y="1069"/>
                    <a:pt x="132" y="1057"/>
                    <a:pt x="142" y="1047"/>
                  </a:cubicBezTo>
                  <a:cubicBezTo>
                    <a:pt x="151" y="1038"/>
                    <a:pt x="133" y="1031"/>
                    <a:pt x="136" y="1025"/>
                  </a:cubicBezTo>
                  <a:cubicBezTo>
                    <a:pt x="139" y="1019"/>
                    <a:pt x="139" y="1010"/>
                    <a:pt x="133" y="1006"/>
                  </a:cubicBezTo>
                  <a:cubicBezTo>
                    <a:pt x="127" y="1002"/>
                    <a:pt x="131" y="970"/>
                    <a:pt x="138" y="969"/>
                  </a:cubicBezTo>
                  <a:cubicBezTo>
                    <a:pt x="146" y="968"/>
                    <a:pt x="140" y="939"/>
                    <a:pt x="140" y="931"/>
                  </a:cubicBezTo>
                  <a:cubicBezTo>
                    <a:pt x="140" y="922"/>
                    <a:pt x="132" y="914"/>
                    <a:pt x="133" y="907"/>
                  </a:cubicBezTo>
                  <a:cubicBezTo>
                    <a:pt x="134" y="899"/>
                    <a:pt x="143" y="897"/>
                    <a:pt x="143" y="882"/>
                  </a:cubicBezTo>
                  <a:cubicBezTo>
                    <a:pt x="143" y="868"/>
                    <a:pt x="146" y="861"/>
                    <a:pt x="152" y="860"/>
                  </a:cubicBezTo>
                  <a:cubicBezTo>
                    <a:pt x="158" y="859"/>
                    <a:pt x="153" y="842"/>
                    <a:pt x="154" y="834"/>
                  </a:cubicBezTo>
                  <a:cubicBezTo>
                    <a:pt x="155" y="825"/>
                    <a:pt x="172" y="834"/>
                    <a:pt x="174" y="820"/>
                  </a:cubicBezTo>
                  <a:cubicBezTo>
                    <a:pt x="176" y="806"/>
                    <a:pt x="164" y="808"/>
                    <a:pt x="166" y="800"/>
                  </a:cubicBezTo>
                  <a:cubicBezTo>
                    <a:pt x="168" y="790"/>
                    <a:pt x="165" y="777"/>
                    <a:pt x="165" y="754"/>
                  </a:cubicBezTo>
                  <a:cubicBezTo>
                    <a:pt x="165" y="730"/>
                    <a:pt x="184" y="725"/>
                    <a:pt x="191" y="719"/>
                  </a:cubicBezTo>
                  <a:cubicBezTo>
                    <a:pt x="199" y="712"/>
                    <a:pt x="182" y="679"/>
                    <a:pt x="191" y="674"/>
                  </a:cubicBezTo>
                  <a:cubicBezTo>
                    <a:pt x="201" y="670"/>
                    <a:pt x="194" y="654"/>
                    <a:pt x="202" y="649"/>
                  </a:cubicBezTo>
                  <a:cubicBezTo>
                    <a:pt x="209" y="644"/>
                    <a:pt x="207" y="632"/>
                    <a:pt x="211" y="619"/>
                  </a:cubicBezTo>
                  <a:cubicBezTo>
                    <a:pt x="215" y="607"/>
                    <a:pt x="203" y="600"/>
                    <a:pt x="203" y="589"/>
                  </a:cubicBezTo>
                  <a:cubicBezTo>
                    <a:pt x="203" y="577"/>
                    <a:pt x="201" y="567"/>
                    <a:pt x="191" y="554"/>
                  </a:cubicBezTo>
                  <a:cubicBezTo>
                    <a:pt x="182" y="541"/>
                    <a:pt x="185" y="516"/>
                    <a:pt x="191" y="516"/>
                  </a:cubicBezTo>
                  <a:cubicBezTo>
                    <a:pt x="197" y="516"/>
                    <a:pt x="194" y="492"/>
                    <a:pt x="206" y="488"/>
                  </a:cubicBezTo>
                  <a:cubicBezTo>
                    <a:pt x="218" y="485"/>
                    <a:pt x="211" y="467"/>
                    <a:pt x="206" y="453"/>
                  </a:cubicBezTo>
                  <a:cubicBezTo>
                    <a:pt x="201" y="438"/>
                    <a:pt x="215" y="445"/>
                    <a:pt x="215" y="434"/>
                  </a:cubicBezTo>
                  <a:cubicBezTo>
                    <a:pt x="215" y="422"/>
                    <a:pt x="222" y="406"/>
                    <a:pt x="231" y="402"/>
                  </a:cubicBezTo>
                  <a:cubicBezTo>
                    <a:pt x="241" y="398"/>
                    <a:pt x="242" y="380"/>
                    <a:pt x="242" y="372"/>
                  </a:cubicBezTo>
                  <a:cubicBezTo>
                    <a:pt x="242" y="365"/>
                    <a:pt x="256" y="362"/>
                    <a:pt x="263" y="355"/>
                  </a:cubicBezTo>
                  <a:cubicBezTo>
                    <a:pt x="270" y="349"/>
                    <a:pt x="250" y="339"/>
                    <a:pt x="262" y="332"/>
                  </a:cubicBezTo>
                  <a:cubicBezTo>
                    <a:pt x="274" y="326"/>
                    <a:pt x="252" y="299"/>
                    <a:pt x="259" y="294"/>
                  </a:cubicBezTo>
                  <a:cubicBezTo>
                    <a:pt x="265" y="289"/>
                    <a:pt x="260" y="277"/>
                    <a:pt x="261" y="269"/>
                  </a:cubicBezTo>
                  <a:cubicBezTo>
                    <a:pt x="262" y="260"/>
                    <a:pt x="297" y="245"/>
                    <a:pt x="301" y="237"/>
                  </a:cubicBezTo>
                  <a:cubicBezTo>
                    <a:pt x="304" y="232"/>
                    <a:pt x="307" y="213"/>
                    <a:pt x="308" y="196"/>
                  </a:cubicBezTo>
                  <a:cubicBezTo>
                    <a:pt x="297" y="203"/>
                    <a:pt x="288" y="207"/>
                    <a:pt x="286" y="203"/>
                  </a:cubicBezTo>
                  <a:cubicBezTo>
                    <a:pt x="283" y="196"/>
                    <a:pt x="287" y="174"/>
                    <a:pt x="278" y="164"/>
                  </a:cubicBezTo>
                  <a:cubicBezTo>
                    <a:pt x="268" y="155"/>
                    <a:pt x="275" y="136"/>
                    <a:pt x="265" y="132"/>
                  </a:cubicBezTo>
                  <a:cubicBezTo>
                    <a:pt x="256" y="128"/>
                    <a:pt x="244" y="109"/>
                    <a:pt x="253" y="103"/>
                  </a:cubicBezTo>
                  <a:cubicBezTo>
                    <a:pt x="261" y="97"/>
                    <a:pt x="253" y="84"/>
                    <a:pt x="260" y="78"/>
                  </a:cubicBezTo>
                  <a:cubicBezTo>
                    <a:pt x="267" y="72"/>
                    <a:pt x="256" y="71"/>
                    <a:pt x="246" y="58"/>
                  </a:cubicBezTo>
                  <a:cubicBezTo>
                    <a:pt x="235" y="46"/>
                    <a:pt x="250" y="30"/>
                    <a:pt x="237" y="21"/>
                  </a:cubicBezTo>
                  <a:cubicBezTo>
                    <a:pt x="225" y="11"/>
                    <a:pt x="225" y="0"/>
                    <a:pt x="222" y="5"/>
                  </a:cubicBezTo>
                  <a:cubicBezTo>
                    <a:pt x="218" y="10"/>
                    <a:pt x="217" y="28"/>
                    <a:pt x="207" y="33"/>
                  </a:cubicBezTo>
                  <a:cubicBezTo>
                    <a:pt x="205" y="34"/>
                    <a:pt x="203" y="36"/>
                    <a:pt x="199" y="39"/>
                  </a:cubicBezTo>
                  <a:cubicBezTo>
                    <a:pt x="199" y="47"/>
                    <a:pt x="196" y="62"/>
                    <a:pt x="200" y="70"/>
                  </a:cubicBezTo>
                  <a:cubicBezTo>
                    <a:pt x="204" y="82"/>
                    <a:pt x="207" y="139"/>
                    <a:pt x="202" y="161"/>
                  </a:cubicBezTo>
                  <a:cubicBezTo>
                    <a:pt x="197" y="183"/>
                    <a:pt x="193" y="201"/>
                    <a:pt x="188" y="214"/>
                  </a:cubicBezTo>
                  <a:cubicBezTo>
                    <a:pt x="183" y="227"/>
                    <a:pt x="199" y="228"/>
                    <a:pt x="193" y="234"/>
                  </a:cubicBezTo>
                  <a:cubicBezTo>
                    <a:pt x="187" y="241"/>
                    <a:pt x="189" y="256"/>
                    <a:pt x="189" y="281"/>
                  </a:cubicBezTo>
                  <a:cubicBezTo>
                    <a:pt x="189" y="306"/>
                    <a:pt x="174" y="348"/>
                    <a:pt x="173" y="361"/>
                  </a:cubicBezTo>
                  <a:cubicBezTo>
                    <a:pt x="172" y="375"/>
                    <a:pt x="162" y="383"/>
                    <a:pt x="164" y="398"/>
                  </a:cubicBezTo>
                  <a:cubicBezTo>
                    <a:pt x="165" y="413"/>
                    <a:pt x="157" y="422"/>
                    <a:pt x="148" y="429"/>
                  </a:cubicBezTo>
                  <a:cubicBezTo>
                    <a:pt x="140" y="436"/>
                    <a:pt x="162" y="458"/>
                    <a:pt x="162" y="471"/>
                  </a:cubicBezTo>
                  <a:cubicBezTo>
                    <a:pt x="161" y="483"/>
                    <a:pt x="144" y="489"/>
                    <a:pt x="148" y="509"/>
                  </a:cubicBezTo>
                  <a:cubicBezTo>
                    <a:pt x="153" y="534"/>
                    <a:pt x="148" y="577"/>
                    <a:pt x="148" y="586"/>
                  </a:cubicBezTo>
                  <a:cubicBezTo>
                    <a:pt x="148" y="595"/>
                    <a:pt x="138" y="594"/>
                    <a:pt x="140" y="610"/>
                  </a:cubicBezTo>
                  <a:cubicBezTo>
                    <a:pt x="143" y="627"/>
                    <a:pt x="130" y="631"/>
                    <a:pt x="128" y="654"/>
                  </a:cubicBezTo>
                  <a:cubicBezTo>
                    <a:pt x="126" y="677"/>
                    <a:pt x="108" y="711"/>
                    <a:pt x="101" y="729"/>
                  </a:cubicBezTo>
                  <a:cubicBezTo>
                    <a:pt x="94" y="747"/>
                    <a:pt x="94" y="757"/>
                    <a:pt x="84" y="757"/>
                  </a:cubicBezTo>
                  <a:cubicBezTo>
                    <a:pt x="75" y="757"/>
                    <a:pt x="73" y="767"/>
                    <a:pt x="80" y="783"/>
                  </a:cubicBezTo>
                  <a:cubicBezTo>
                    <a:pt x="87" y="798"/>
                    <a:pt x="75" y="812"/>
                    <a:pt x="84" y="827"/>
                  </a:cubicBezTo>
                  <a:cubicBezTo>
                    <a:pt x="94" y="843"/>
                    <a:pt x="91" y="848"/>
                    <a:pt x="86" y="863"/>
                  </a:cubicBezTo>
                  <a:cubicBezTo>
                    <a:pt x="81" y="878"/>
                    <a:pt x="75" y="879"/>
                    <a:pt x="75" y="893"/>
                  </a:cubicBezTo>
                  <a:cubicBezTo>
                    <a:pt x="75" y="907"/>
                    <a:pt x="64" y="918"/>
                    <a:pt x="70" y="934"/>
                  </a:cubicBezTo>
                  <a:cubicBezTo>
                    <a:pt x="77" y="950"/>
                    <a:pt x="75" y="955"/>
                    <a:pt x="67" y="955"/>
                  </a:cubicBezTo>
                  <a:cubicBezTo>
                    <a:pt x="59" y="955"/>
                    <a:pt x="55" y="968"/>
                    <a:pt x="52" y="993"/>
                  </a:cubicBezTo>
                  <a:cubicBezTo>
                    <a:pt x="49" y="1019"/>
                    <a:pt x="50" y="1018"/>
                    <a:pt x="69" y="1017"/>
                  </a:cubicBezTo>
                  <a:cubicBezTo>
                    <a:pt x="87" y="1015"/>
                    <a:pt x="73" y="953"/>
                    <a:pt x="84" y="953"/>
                  </a:cubicBezTo>
                  <a:cubicBezTo>
                    <a:pt x="96" y="953"/>
                    <a:pt x="86" y="943"/>
                    <a:pt x="98" y="940"/>
                  </a:cubicBezTo>
                  <a:cubicBezTo>
                    <a:pt x="109" y="937"/>
                    <a:pt x="99" y="951"/>
                    <a:pt x="107" y="953"/>
                  </a:cubicBezTo>
                  <a:cubicBezTo>
                    <a:pt x="115" y="956"/>
                    <a:pt x="120" y="962"/>
                    <a:pt x="109" y="969"/>
                  </a:cubicBezTo>
                  <a:cubicBezTo>
                    <a:pt x="98" y="976"/>
                    <a:pt x="112" y="990"/>
                    <a:pt x="106" y="999"/>
                  </a:cubicBezTo>
                  <a:cubicBezTo>
                    <a:pt x="101" y="1007"/>
                    <a:pt x="93" y="1017"/>
                    <a:pt x="98" y="1027"/>
                  </a:cubicBezTo>
                  <a:cubicBezTo>
                    <a:pt x="102" y="1037"/>
                    <a:pt x="92" y="1036"/>
                    <a:pt x="91" y="1049"/>
                  </a:cubicBezTo>
                  <a:cubicBezTo>
                    <a:pt x="91" y="1063"/>
                    <a:pt x="98" y="1063"/>
                    <a:pt x="93" y="1067"/>
                  </a:cubicBezTo>
                  <a:cubicBezTo>
                    <a:pt x="87" y="1070"/>
                    <a:pt x="100" y="1080"/>
                    <a:pt x="92" y="1081"/>
                  </a:cubicBezTo>
                  <a:cubicBezTo>
                    <a:pt x="84" y="1083"/>
                    <a:pt x="89" y="1093"/>
                    <a:pt x="94" y="1102"/>
                  </a:cubicBezTo>
                  <a:cubicBezTo>
                    <a:pt x="98" y="1112"/>
                    <a:pt x="84" y="1106"/>
                    <a:pt x="76" y="1113"/>
                  </a:cubicBezTo>
                  <a:cubicBezTo>
                    <a:pt x="68" y="1119"/>
                    <a:pt x="84" y="1127"/>
                    <a:pt x="79" y="1136"/>
                  </a:cubicBezTo>
                  <a:cubicBezTo>
                    <a:pt x="74" y="1145"/>
                    <a:pt x="62" y="1131"/>
                    <a:pt x="56" y="1127"/>
                  </a:cubicBezTo>
                  <a:cubicBezTo>
                    <a:pt x="51" y="1122"/>
                    <a:pt x="65" y="1113"/>
                    <a:pt x="72" y="1103"/>
                  </a:cubicBezTo>
                  <a:cubicBezTo>
                    <a:pt x="79" y="1094"/>
                    <a:pt x="65" y="1073"/>
                    <a:pt x="53" y="1077"/>
                  </a:cubicBezTo>
                  <a:cubicBezTo>
                    <a:pt x="41" y="1082"/>
                    <a:pt x="65" y="1095"/>
                    <a:pt x="65" y="1106"/>
                  </a:cubicBezTo>
                  <a:cubicBezTo>
                    <a:pt x="65" y="1116"/>
                    <a:pt x="45" y="1103"/>
                    <a:pt x="46" y="1114"/>
                  </a:cubicBezTo>
                  <a:cubicBezTo>
                    <a:pt x="47" y="1125"/>
                    <a:pt x="33" y="1121"/>
                    <a:pt x="26" y="1129"/>
                  </a:cubicBezTo>
                  <a:cubicBezTo>
                    <a:pt x="19" y="1137"/>
                    <a:pt x="35" y="1144"/>
                    <a:pt x="27" y="1146"/>
                  </a:cubicBezTo>
                  <a:cubicBezTo>
                    <a:pt x="20" y="1148"/>
                    <a:pt x="6" y="1159"/>
                    <a:pt x="6" y="1167"/>
                  </a:cubicBezTo>
                  <a:cubicBezTo>
                    <a:pt x="5" y="1175"/>
                    <a:pt x="14" y="1177"/>
                    <a:pt x="14" y="1169"/>
                  </a:cubicBezTo>
                  <a:cubicBezTo>
                    <a:pt x="14" y="1161"/>
                    <a:pt x="27" y="1159"/>
                    <a:pt x="30" y="1169"/>
                  </a:cubicBezTo>
                  <a:cubicBezTo>
                    <a:pt x="34" y="1179"/>
                    <a:pt x="40" y="1169"/>
                    <a:pt x="51" y="1171"/>
                  </a:cubicBezTo>
                  <a:cubicBezTo>
                    <a:pt x="62" y="1173"/>
                    <a:pt x="60" y="1190"/>
                    <a:pt x="54" y="1189"/>
                  </a:cubicBezTo>
                  <a:cubicBezTo>
                    <a:pt x="48" y="1188"/>
                    <a:pt x="41" y="1199"/>
                    <a:pt x="43" y="1211"/>
                  </a:cubicBezTo>
                  <a:cubicBezTo>
                    <a:pt x="45" y="1223"/>
                    <a:pt x="66" y="1211"/>
                    <a:pt x="76" y="1214"/>
                  </a:cubicBezTo>
                  <a:cubicBezTo>
                    <a:pt x="85" y="1217"/>
                    <a:pt x="82" y="1234"/>
                    <a:pt x="77" y="1228"/>
                  </a:cubicBezTo>
                  <a:cubicBezTo>
                    <a:pt x="71" y="1223"/>
                    <a:pt x="59" y="1213"/>
                    <a:pt x="53" y="1223"/>
                  </a:cubicBezTo>
                  <a:cubicBezTo>
                    <a:pt x="48" y="1232"/>
                    <a:pt x="39" y="1227"/>
                    <a:pt x="32" y="1224"/>
                  </a:cubicBezTo>
                  <a:cubicBezTo>
                    <a:pt x="25" y="1221"/>
                    <a:pt x="0" y="1237"/>
                    <a:pt x="9" y="1244"/>
                  </a:cubicBezTo>
                  <a:cubicBezTo>
                    <a:pt x="17" y="1250"/>
                    <a:pt x="16" y="1260"/>
                    <a:pt x="22" y="1259"/>
                  </a:cubicBezTo>
                  <a:cubicBezTo>
                    <a:pt x="27" y="1258"/>
                    <a:pt x="36" y="1255"/>
                    <a:pt x="39" y="1248"/>
                  </a:cubicBezTo>
                  <a:cubicBezTo>
                    <a:pt x="42" y="1242"/>
                    <a:pt x="53" y="1236"/>
                    <a:pt x="54" y="1250"/>
                  </a:cubicBezTo>
                  <a:cubicBezTo>
                    <a:pt x="55" y="1264"/>
                    <a:pt x="39" y="1257"/>
                    <a:pt x="36" y="1265"/>
                  </a:cubicBezTo>
                  <a:cubicBezTo>
                    <a:pt x="33" y="1273"/>
                    <a:pt x="27" y="1279"/>
                    <a:pt x="17" y="1286"/>
                  </a:cubicBezTo>
                  <a:cubicBezTo>
                    <a:pt x="8" y="1293"/>
                    <a:pt x="17" y="1304"/>
                    <a:pt x="25" y="1301"/>
                  </a:cubicBezTo>
                  <a:cubicBezTo>
                    <a:pt x="33" y="1297"/>
                    <a:pt x="23" y="1310"/>
                    <a:pt x="34" y="1312"/>
                  </a:cubicBezTo>
                  <a:cubicBezTo>
                    <a:pt x="44" y="1313"/>
                    <a:pt x="47" y="1305"/>
                    <a:pt x="45" y="1297"/>
                  </a:cubicBezTo>
                  <a:cubicBezTo>
                    <a:pt x="42" y="1290"/>
                    <a:pt x="50" y="1273"/>
                    <a:pt x="59" y="1281"/>
                  </a:cubicBezTo>
                  <a:cubicBezTo>
                    <a:pt x="69" y="1290"/>
                    <a:pt x="55" y="1298"/>
                    <a:pt x="55" y="1306"/>
                  </a:cubicBezTo>
                  <a:cubicBezTo>
                    <a:pt x="55" y="1314"/>
                    <a:pt x="49" y="1324"/>
                    <a:pt x="49" y="1333"/>
                  </a:cubicBezTo>
                  <a:cubicBezTo>
                    <a:pt x="49" y="1341"/>
                    <a:pt x="39" y="1336"/>
                    <a:pt x="40" y="1346"/>
                  </a:cubicBezTo>
                  <a:cubicBezTo>
                    <a:pt x="41" y="1355"/>
                    <a:pt x="18" y="1349"/>
                    <a:pt x="28" y="1355"/>
                  </a:cubicBezTo>
                  <a:cubicBezTo>
                    <a:pt x="38" y="1361"/>
                    <a:pt x="22" y="1370"/>
                    <a:pt x="27" y="1376"/>
                  </a:cubicBezTo>
                  <a:cubicBezTo>
                    <a:pt x="33" y="1382"/>
                    <a:pt x="38" y="1368"/>
                    <a:pt x="46" y="1371"/>
                  </a:cubicBezTo>
                  <a:cubicBezTo>
                    <a:pt x="55" y="1374"/>
                    <a:pt x="53" y="1376"/>
                    <a:pt x="64" y="1372"/>
                  </a:cubicBezTo>
                  <a:cubicBezTo>
                    <a:pt x="75" y="1367"/>
                    <a:pt x="81" y="1380"/>
                    <a:pt x="71" y="1383"/>
                  </a:cubicBezTo>
                  <a:cubicBezTo>
                    <a:pt x="61" y="1386"/>
                    <a:pt x="50" y="1398"/>
                    <a:pt x="55" y="1400"/>
                  </a:cubicBezTo>
                  <a:cubicBezTo>
                    <a:pt x="59" y="1401"/>
                    <a:pt x="73" y="1392"/>
                    <a:pt x="76" y="1402"/>
                  </a:cubicBezTo>
                  <a:cubicBezTo>
                    <a:pt x="79" y="1412"/>
                    <a:pt x="87" y="1409"/>
                    <a:pt x="87" y="1398"/>
                  </a:cubicBezTo>
                  <a:cubicBezTo>
                    <a:pt x="88" y="1387"/>
                    <a:pt x="107" y="1397"/>
                    <a:pt x="110" y="1406"/>
                  </a:cubicBezTo>
                  <a:cubicBezTo>
                    <a:pt x="113" y="1415"/>
                    <a:pt x="91" y="1421"/>
                    <a:pt x="79" y="1418"/>
                  </a:cubicBezTo>
                  <a:cubicBezTo>
                    <a:pt x="67" y="1416"/>
                    <a:pt x="61" y="1429"/>
                    <a:pt x="69" y="1439"/>
                  </a:cubicBezTo>
                  <a:cubicBezTo>
                    <a:pt x="77" y="1450"/>
                    <a:pt x="86" y="1439"/>
                    <a:pt x="94" y="1431"/>
                  </a:cubicBezTo>
                  <a:cubicBezTo>
                    <a:pt x="103" y="1422"/>
                    <a:pt x="145" y="1425"/>
                    <a:pt x="148" y="1434"/>
                  </a:cubicBezTo>
                  <a:cubicBezTo>
                    <a:pt x="151" y="1443"/>
                    <a:pt x="129" y="1436"/>
                    <a:pt x="126" y="1441"/>
                  </a:cubicBezTo>
                  <a:cubicBezTo>
                    <a:pt x="124" y="1446"/>
                    <a:pt x="107" y="1451"/>
                    <a:pt x="105" y="1445"/>
                  </a:cubicBezTo>
                  <a:cubicBezTo>
                    <a:pt x="102" y="1439"/>
                    <a:pt x="86" y="1447"/>
                    <a:pt x="85" y="1457"/>
                  </a:cubicBezTo>
                  <a:cubicBezTo>
                    <a:pt x="84" y="1467"/>
                    <a:pt x="72" y="1467"/>
                    <a:pt x="86" y="1471"/>
                  </a:cubicBezTo>
                  <a:cubicBezTo>
                    <a:pt x="100" y="1475"/>
                    <a:pt x="96" y="1457"/>
                    <a:pt x="118" y="1458"/>
                  </a:cubicBezTo>
                  <a:cubicBezTo>
                    <a:pt x="140" y="1460"/>
                    <a:pt x="151" y="1438"/>
                    <a:pt x="158" y="1450"/>
                  </a:cubicBezTo>
                  <a:cubicBezTo>
                    <a:pt x="164" y="1463"/>
                    <a:pt x="140" y="1473"/>
                    <a:pt x="131" y="1465"/>
                  </a:cubicBezTo>
                  <a:cubicBezTo>
                    <a:pt x="123" y="1457"/>
                    <a:pt x="112" y="1471"/>
                    <a:pt x="113" y="1482"/>
                  </a:cubicBezTo>
                  <a:cubicBezTo>
                    <a:pt x="114" y="1494"/>
                    <a:pt x="88" y="1479"/>
                    <a:pt x="76" y="1478"/>
                  </a:cubicBezTo>
                  <a:cubicBezTo>
                    <a:pt x="63" y="1476"/>
                    <a:pt x="69" y="1489"/>
                    <a:pt x="80" y="1501"/>
                  </a:cubicBezTo>
                  <a:cubicBezTo>
                    <a:pt x="91" y="1513"/>
                    <a:pt x="97" y="1499"/>
                    <a:pt x="110" y="1508"/>
                  </a:cubicBezTo>
                  <a:cubicBezTo>
                    <a:pt x="123" y="1517"/>
                    <a:pt x="123" y="1526"/>
                    <a:pt x="133" y="1517"/>
                  </a:cubicBezTo>
                  <a:cubicBezTo>
                    <a:pt x="142" y="1509"/>
                    <a:pt x="133" y="1510"/>
                    <a:pt x="126" y="1506"/>
                  </a:cubicBezTo>
                  <a:cubicBezTo>
                    <a:pt x="120" y="1502"/>
                    <a:pt x="126" y="1489"/>
                    <a:pt x="140" y="1496"/>
                  </a:cubicBezTo>
                  <a:cubicBezTo>
                    <a:pt x="155" y="1503"/>
                    <a:pt x="172" y="1489"/>
                    <a:pt x="168" y="1471"/>
                  </a:cubicBezTo>
                  <a:cubicBezTo>
                    <a:pt x="163" y="1452"/>
                    <a:pt x="181" y="1443"/>
                    <a:pt x="199" y="1437"/>
                  </a:cubicBezTo>
                  <a:cubicBezTo>
                    <a:pt x="217" y="1431"/>
                    <a:pt x="208" y="1449"/>
                    <a:pt x="194" y="1454"/>
                  </a:cubicBezTo>
                  <a:cubicBezTo>
                    <a:pt x="181" y="1460"/>
                    <a:pt x="179" y="1464"/>
                    <a:pt x="189" y="1475"/>
                  </a:cubicBezTo>
                  <a:cubicBezTo>
                    <a:pt x="199" y="1485"/>
                    <a:pt x="212" y="1467"/>
                    <a:pt x="221" y="1476"/>
                  </a:cubicBezTo>
                  <a:cubicBezTo>
                    <a:pt x="229" y="1485"/>
                    <a:pt x="205" y="1483"/>
                    <a:pt x="201" y="1492"/>
                  </a:cubicBezTo>
                  <a:cubicBezTo>
                    <a:pt x="197" y="1500"/>
                    <a:pt x="216" y="1510"/>
                    <a:pt x="203" y="1517"/>
                  </a:cubicBezTo>
                  <a:cubicBezTo>
                    <a:pt x="190" y="1523"/>
                    <a:pt x="196" y="1491"/>
                    <a:pt x="188" y="1488"/>
                  </a:cubicBezTo>
                  <a:cubicBezTo>
                    <a:pt x="180" y="1485"/>
                    <a:pt x="173" y="1492"/>
                    <a:pt x="181" y="1510"/>
                  </a:cubicBezTo>
                  <a:cubicBezTo>
                    <a:pt x="189" y="1528"/>
                    <a:pt x="172" y="1512"/>
                    <a:pt x="164" y="1503"/>
                  </a:cubicBezTo>
                  <a:cubicBezTo>
                    <a:pt x="156" y="1495"/>
                    <a:pt x="145" y="1507"/>
                    <a:pt x="155" y="1517"/>
                  </a:cubicBezTo>
                  <a:cubicBezTo>
                    <a:pt x="164" y="1526"/>
                    <a:pt x="137" y="1516"/>
                    <a:pt x="137" y="1531"/>
                  </a:cubicBezTo>
                  <a:cubicBezTo>
                    <a:pt x="137" y="1545"/>
                    <a:pt x="148" y="1533"/>
                    <a:pt x="162" y="1536"/>
                  </a:cubicBezTo>
                  <a:cubicBezTo>
                    <a:pt x="176" y="1539"/>
                    <a:pt x="170" y="1560"/>
                    <a:pt x="180" y="1567"/>
                  </a:cubicBezTo>
                  <a:cubicBezTo>
                    <a:pt x="190" y="1575"/>
                    <a:pt x="182" y="1542"/>
                    <a:pt x="193" y="1540"/>
                  </a:cubicBezTo>
                  <a:cubicBezTo>
                    <a:pt x="204" y="1538"/>
                    <a:pt x="194" y="1565"/>
                    <a:pt x="218" y="1573"/>
                  </a:cubicBezTo>
                  <a:cubicBezTo>
                    <a:pt x="242" y="1581"/>
                    <a:pt x="219" y="1568"/>
                    <a:pt x="230" y="1560"/>
                  </a:cubicBezTo>
                  <a:cubicBezTo>
                    <a:pt x="241" y="1553"/>
                    <a:pt x="255" y="1584"/>
                    <a:pt x="267" y="1587"/>
                  </a:cubicBezTo>
                  <a:cubicBezTo>
                    <a:pt x="279" y="1590"/>
                    <a:pt x="271" y="1573"/>
                    <a:pt x="262" y="1563"/>
                  </a:cubicBezTo>
                  <a:cubicBezTo>
                    <a:pt x="254" y="1554"/>
                    <a:pt x="271" y="1560"/>
                    <a:pt x="282" y="1563"/>
                  </a:cubicBezTo>
                  <a:cubicBezTo>
                    <a:pt x="294" y="1567"/>
                    <a:pt x="303" y="1569"/>
                    <a:pt x="306" y="1560"/>
                  </a:cubicBezTo>
                  <a:cubicBezTo>
                    <a:pt x="307" y="1557"/>
                    <a:pt x="309" y="1557"/>
                    <a:pt x="312" y="1558"/>
                  </a:cubicBezTo>
                  <a:cubicBezTo>
                    <a:pt x="299" y="1550"/>
                    <a:pt x="258" y="1556"/>
                    <a:pt x="252" y="1555"/>
                  </a:cubicBezTo>
                  <a:cubicBezTo>
                    <a:pt x="247" y="1554"/>
                    <a:pt x="251" y="1461"/>
                    <a:pt x="252" y="1439"/>
                  </a:cubicBezTo>
                  <a:cubicBezTo>
                    <a:pt x="251" y="1439"/>
                    <a:pt x="250" y="1439"/>
                    <a:pt x="250" y="1439"/>
                  </a:cubicBezTo>
                  <a:cubicBezTo>
                    <a:pt x="240" y="1439"/>
                    <a:pt x="217" y="1441"/>
                    <a:pt x="221" y="1425"/>
                  </a:cubicBezTo>
                  <a:cubicBezTo>
                    <a:pt x="221" y="1423"/>
                    <a:pt x="223" y="1421"/>
                    <a:pt x="225" y="1420"/>
                  </a:cubicBezTo>
                  <a:cubicBezTo>
                    <a:pt x="220" y="1416"/>
                    <a:pt x="214" y="1411"/>
                    <a:pt x="206" y="1409"/>
                  </a:cubicBezTo>
                  <a:cubicBezTo>
                    <a:pt x="190" y="1405"/>
                    <a:pt x="152" y="1409"/>
                    <a:pt x="144" y="141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0"/>
            <p:cNvSpPr/>
            <p:nvPr/>
          </p:nvSpPr>
          <p:spPr>
            <a:xfrm>
              <a:off x="2524958" y="4297806"/>
              <a:ext cx="230081" cy="264120"/>
            </a:xfrm>
            <a:custGeom>
              <a:rect b="b" l="l" r="r" t="t"/>
              <a:pathLst>
                <a:path extrusionOk="0" h="314" w="312">
                  <a:moveTo>
                    <a:pt x="299" y="169"/>
                  </a:moveTo>
                  <a:cubicBezTo>
                    <a:pt x="287" y="163"/>
                    <a:pt x="274" y="176"/>
                    <a:pt x="270" y="176"/>
                  </a:cubicBezTo>
                  <a:cubicBezTo>
                    <a:pt x="266" y="176"/>
                    <a:pt x="256" y="148"/>
                    <a:pt x="253" y="137"/>
                  </a:cubicBezTo>
                  <a:cubicBezTo>
                    <a:pt x="250" y="125"/>
                    <a:pt x="237" y="102"/>
                    <a:pt x="229" y="107"/>
                  </a:cubicBezTo>
                  <a:cubicBezTo>
                    <a:pt x="220" y="112"/>
                    <a:pt x="222" y="105"/>
                    <a:pt x="198" y="104"/>
                  </a:cubicBezTo>
                  <a:cubicBezTo>
                    <a:pt x="174" y="103"/>
                    <a:pt x="175" y="99"/>
                    <a:pt x="180" y="75"/>
                  </a:cubicBezTo>
                  <a:cubicBezTo>
                    <a:pt x="185" y="52"/>
                    <a:pt x="164" y="37"/>
                    <a:pt x="174" y="32"/>
                  </a:cubicBezTo>
                  <a:cubicBezTo>
                    <a:pt x="181" y="28"/>
                    <a:pt x="180" y="23"/>
                    <a:pt x="172" y="13"/>
                  </a:cubicBezTo>
                  <a:cubicBezTo>
                    <a:pt x="170" y="14"/>
                    <a:pt x="168" y="15"/>
                    <a:pt x="166" y="15"/>
                  </a:cubicBezTo>
                  <a:cubicBezTo>
                    <a:pt x="158" y="15"/>
                    <a:pt x="147" y="1"/>
                    <a:pt x="133" y="1"/>
                  </a:cubicBezTo>
                  <a:cubicBezTo>
                    <a:pt x="118" y="1"/>
                    <a:pt x="103" y="0"/>
                    <a:pt x="92" y="5"/>
                  </a:cubicBezTo>
                  <a:cubicBezTo>
                    <a:pt x="82" y="10"/>
                    <a:pt x="62" y="4"/>
                    <a:pt x="50" y="12"/>
                  </a:cubicBezTo>
                  <a:cubicBezTo>
                    <a:pt x="37" y="21"/>
                    <a:pt x="22" y="38"/>
                    <a:pt x="23" y="45"/>
                  </a:cubicBezTo>
                  <a:cubicBezTo>
                    <a:pt x="24" y="53"/>
                    <a:pt x="19" y="97"/>
                    <a:pt x="12" y="100"/>
                  </a:cubicBezTo>
                  <a:cubicBezTo>
                    <a:pt x="10" y="100"/>
                    <a:pt x="6" y="100"/>
                    <a:pt x="0" y="99"/>
                  </a:cubicBezTo>
                  <a:cubicBezTo>
                    <a:pt x="9" y="114"/>
                    <a:pt x="33" y="140"/>
                    <a:pt x="49" y="149"/>
                  </a:cubicBezTo>
                  <a:cubicBezTo>
                    <a:pt x="68" y="161"/>
                    <a:pt x="67" y="171"/>
                    <a:pt x="88" y="173"/>
                  </a:cubicBezTo>
                  <a:cubicBezTo>
                    <a:pt x="109" y="176"/>
                    <a:pt x="120" y="184"/>
                    <a:pt x="127" y="194"/>
                  </a:cubicBezTo>
                  <a:cubicBezTo>
                    <a:pt x="135" y="203"/>
                    <a:pt x="188" y="219"/>
                    <a:pt x="193" y="226"/>
                  </a:cubicBezTo>
                  <a:cubicBezTo>
                    <a:pt x="197" y="234"/>
                    <a:pt x="165" y="255"/>
                    <a:pt x="165" y="274"/>
                  </a:cubicBezTo>
                  <a:cubicBezTo>
                    <a:pt x="165" y="293"/>
                    <a:pt x="154" y="291"/>
                    <a:pt x="154" y="297"/>
                  </a:cubicBezTo>
                  <a:cubicBezTo>
                    <a:pt x="154" y="303"/>
                    <a:pt x="178" y="299"/>
                    <a:pt x="186" y="304"/>
                  </a:cubicBezTo>
                  <a:cubicBezTo>
                    <a:pt x="195" y="310"/>
                    <a:pt x="210" y="301"/>
                    <a:pt x="220" y="308"/>
                  </a:cubicBezTo>
                  <a:cubicBezTo>
                    <a:pt x="231" y="314"/>
                    <a:pt x="242" y="299"/>
                    <a:pt x="251" y="301"/>
                  </a:cubicBezTo>
                  <a:cubicBezTo>
                    <a:pt x="259" y="303"/>
                    <a:pt x="268" y="286"/>
                    <a:pt x="278" y="288"/>
                  </a:cubicBezTo>
                  <a:cubicBezTo>
                    <a:pt x="289" y="289"/>
                    <a:pt x="298" y="251"/>
                    <a:pt x="296" y="236"/>
                  </a:cubicBezTo>
                  <a:cubicBezTo>
                    <a:pt x="294" y="221"/>
                    <a:pt x="312" y="176"/>
                    <a:pt x="299" y="16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0"/>
            <p:cNvSpPr/>
            <p:nvPr/>
          </p:nvSpPr>
          <p:spPr>
            <a:xfrm>
              <a:off x="1920771" y="3381642"/>
              <a:ext cx="86054" cy="79442"/>
            </a:xfrm>
            <a:custGeom>
              <a:rect b="b" l="l" r="r" t="t"/>
              <a:pathLst>
                <a:path extrusionOk="0" h="95" w="116">
                  <a:moveTo>
                    <a:pt x="111" y="75"/>
                  </a:moveTo>
                  <a:cubicBezTo>
                    <a:pt x="110" y="71"/>
                    <a:pt x="111" y="61"/>
                    <a:pt x="116" y="53"/>
                  </a:cubicBezTo>
                  <a:cubicBezTo>
                    <a:pt x="104" y="39"/>
                    <a:pt x="89" y="21"/>
                    <a:pt x="82" y="9"/>
                  </a:cubicBezTo>
                  <a:cubicBezTo>
                    <a:pt x="74" y="10"/>
                    <a:pt x="68" y="10"/>
                    <a:pt x="64" y="8"/>
                  </a:cubicBezTo>
                  <a:cubicBezTo>
                    <a:pt x="57" y="2"/>
                    <a:pt x="37" y="6"/>
                    <a:pt x="29" y="2"/>
                  </a:cubicBezTo>
                  <a:cubicBezTo>
                    <a:pt x="25" y="0"/>
                    <a:pt x="18" y="0"/>
                    <a:pt x="10" y="1"/>
                  </a:cubicBezTo>
                  <a:cubicBezTo>
                    <a:pt x="12" y="6"/>
                    <a:pt x="11" y="12"/>
                    <a:pt x="7" y="14"/>
                  </a:cubicBezTo>
                  <a:cubicBezTo>
                    <a:pt x="0" y="19"/>
                    <a:pt x="0" y="38"/>
                    <a:pt x="17" y="45"/>
                  </a:cubicBezTo>
                  <a:cubicBezTo>
                    <a:pt x="34" y="52"/>
                    <a:pt x="28" y="41"/>
                    <a:pt x="37" y="41"/>
                  </a:cubicBezTo>
                  <a:cubicBezTo>
                    <a:pt x="46" y="41"/>
                    <a:pt x="45" y="54"/>
                    <a:pt x="53" y="54"/>
                  </a:cubicBezTo>
                  <a:cubicBezTo>
                    <a:pt x="60" y="54"/>
                    <a:pt x="78" y="64"/>
                    <a:pt x="78" y="76"/>
                  </a:cubicBezTo>
                  <a:cubicBezTo>
                    <a:pt x="77" y="88"/>
                    <a:pt x="84" y="94"/>
                    <a:pt x="98" y="94"/>
                  </a:cubicBezTo>
                  <a:cubicBezTo>
                    <a:pt x="100" y="94"/>
                    <a:pt x="103" y="94"/>
                    <a:pt x="106" y="95"/>
                  </a:cubicBezTo>
                  <a:cubicBezTo>
                    <a:pt x="109" y="86"/>
                    <a:pt x="112" y="80"/>
                    <a:pt x="111" y="7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0"/>
            <p:cNvSpPr/>
            <p:nvPr/>
          </p:nvSpPr>
          <p:spPr>
            <a:xfrm>
              <a:off x="1999578" y="3419816"/>
              <a:ext cx="152179" cy="83569"/>
            </a:xfrm>
            <a:custGeom>
              <a:rect b="b" l="l" r="r" t="t"/>
              <a:pathLst>
                <a:path extrusionOk="0" h="99" w="206">
                  <a:moveTo>
                    <a:pt x="184" y="29"/>
                  </a:moveTo>
                  <a:cubicBezTo>
                    <a:pt x="171" y="11"/>
                    <a:pt x="149" y="12"/>
                    <a:pt x="135" y="6"/>
                  </a:cubicBezTo>
                  <a:cubicBezTo>
                    <a:pt x="121" y="0"/>
                    <a:pt x="103" y="8"/>
                    <a:pt x="85" y="25"/>
                  </a:cubicBezTo>
                  <a:cubicBezTo>
                    <a:pt x="67" y="41"/>
                    <a:pt x="44" y="32"/>
                    <a:pt x="29" y="23"/>
                  </a:cubicBezTo>
                  <a:cubicBezTo>
                    <a:pt x="24" y="20"/>
                    <a:pt x="17" y="14"/>
                    <a:pt x="10" y="7"/>
                  </a:cubicBezTo>
                  <a:cubicBezTo>
                    <a:pt x="5" y="15"/>
                    <a:pt x="4" y="25"/>
                    <a:pt x="5" y="29"/>
                  </a:cubicBezTo>
                  <a:cubicBezTo>
                    <a:pt x="6" y="34"/>
                    <a:pt x="3" y="40"/>
                    <a:pt x="0" y="49"/>
                  </a:cubicBezTo>
                  <a:cubicBezTo>
                    <a:pt x="16" y="51"/>
                    <a:pt x="36" y="57"/>
                    <a:pt x="46" y="69"/>
                  </a:cubicBezTo>
                  <a:cubicBezTo>
                    <a:pt x="57" y="83"/>
                    <a:pt x="64" y="74"/>
                    <a:pt x="71" y="86"/>
                  </a:cubicBezTo>
                  <a:cubicBezTo>
                    <a:pt x="78" y="99"/>
                    <a:pt x="95" y="87"/>
                    <a:pt x="99" y="79"/>
                  </a:cubicBezTo>
                  <a:cubicBezTo>
                    <a:pt x="103" y="71"/>
                    <a:pt x="90" y="68"/>
                    <a:pt x="89" y="60"/>
                  </a:cubicBezTo>
                  <a:cubicBezTo>
                    <a:pt x="87" y="51"/>
                    <a:pt x="104" y="54"/>
                    <a:pt x="107" y="42"/>
                  </a:cubicBezTo>
                  <a:cubicBezTo>
                    <a:pt x="110" y="31"/>
                    <a:pt x="135" y="25"/>
                    <a:pt x="146" y="30"/>
                  </a:cubicBezTo>
                  <a:cubicBezTo>
                    <a:pt x="157" y="35"/>
                    <a:pt x="167" y="42"/>
                    <a:pt x="156" y="54"/>
                  </a:cubicBezTo>
                  <a:cubicBezTo>
                    <a:pt x="149" y="63"/>
                    <a:pt x="164" y="79"/>
                    <a:pt x="177" y="91"/>
                  </a:cubicBezTo>
                  <a:cubicBezTo>
                    <a:pt x="186" y="82"/>
                    <a:pt x="197" y="71"/>
                    <a:pt x="201" y="68"/>
                  </a:cubicBezTo>
                  <a:cubicBezTo>
                    <a:pt x="203" y="66"/>
                    <a:pt x="205" y="62"/>
                    <a:pt x="206" y="57"/>
                  </a:cubicBezTo>
                  <a:cubicBezTo>
                    <a:pt x="200" y="54"/>
                    <a:pt x="192" y="42"/>
                    <a:pt x="184" y="2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0"/>
            <p:cNvSpPr/>
            <p:nvPr/>
          </p:nvSpPr>
          <p:spPr>
            <a:xfrm>
              <a:off x="2102842" y="3333152"/>
              <a:ext cx="311605" cy="505540"/>
            </a:xfrm>
            <a:custGeom>
              <a:rect b="b" l="l" r="r" t="t"/>
              <a:pathLst>
                <a:path extrusionOk="0" h="600" w="422">
                  <a:moveTo>
                    <a:pt x="65" y="438"/>
                  </a:moveTo>
                  <a:cubicBezTo>
                    <a:pt x="75" y="444"/>
                    <a:pt x="89" y="442"/>
                    <a:pt x="92" y="438"/>
                  </a:cubicBezTo>
                  <a:cubicBezTo>
                    <a:pt x="96" y="434"/>
                    <a:pt x="105" y="443"/>
                    <a:pt x="118" y="457"/>
                  </a:cubicBezTo>
                  <a:cubicBezTo>
                    <a:pt x="118" y="458"/>
                    <a:pt x="119" y="459"/>
                    <a:pt x="119" y="459"/>
                  </a:cubicBezTo>
                  <a:cubicBezTo>
                    <a:pt x="130" y="457"/>
                    <a:pt x="144" y="455"/>
                    <a:pt x="149" y="458"/>
                  </a:cubicBezTo>
                  <a:cubicBezTo>
                    <a:pt x="159" y="464"/>
                    <a:pt x="157" y="486"/>
                    <a:pt x="170" y="488"/>
                  </a:cubicBezTo>
                  <a:cubicBezTo>
                    <a:pt x="184" y="489"/>
                    <a:pt x="193" y="502"/>
                    <a:pt x="192" y="510"/>
                  </a:cubicBezTo>
                  <a:cubicBezTo>
                    <a:pt x="191" y="517"/>
                    <a:pt x="207" y="521"/>
                    <a:pt x="206" y="532"/>
                  </a:cubicBezTo>
                  <a:cubicBezTo>
                    <a:pt x="204" y="543"/>
                    <a:pt x="241" y="540"/>
                    <a:pt x="246" y="537"/>
                  </a:cubicBezTo>
                  <a:cubicBezTo>
                    <a:pt x="251" y="533"/>
                    <a:pt x="261" y="530"/>
                    <a:pt x="267" y="534"/>
                  </a:cubicBezTo>
                  <a:cubicBezTo>
                    <a:pt x="273" y="538"/>
                    <a:pt x="284" y="530"/>
                    <a:pt x="290" y="533"/>
                  </a:cubicBezTo>
                  <a:cubicBezTo>
                    <a:pt x="296" y="535"/>
                    <a:pt x="321" y="545"/>
                    <a:pt x="316" y="554"/>
                  </a:cubicBezTo>
                  <a:cubicBezTo>
                    <a:pt x="311" y="562"/>
                    <a:pt x="294" y="576"/>
                    <a:pt x="298" y="583"/>
                  </a:cubicBezTo>
                  <a:cubicBezTo>
                    <a:pt x="300" y="589"/>
                    <a:pt x="313" y="593"/>
                    <a:pt x="318" y="600"/>
                  </a:cubicBezTo>
                  <a:cubicBezTo>
                    <a:pt x="319" y="600"/>
                    <a:pt x="320" y="600"/>
                    <a:pt x="320" y="600"/>
                  </a:cubicBezTo>
                  <a:cubicBezTo>
                    <a:pt x="330" y="598"/>
                    <a:pt x="334" y="562"/>
                    <a:pt x="334" y="552"/>
                  </a:cubicBezTo>
                  <a:cubicBezTo>
                    <a:pt x="334" y="541"/>
                    <a:pt x="338" y="514"/>
                    <a:pt x="341" y="504"/>
                  </a:cubicBezTo>
                  <a:cubicBezTo>
                    <a:pt x="347" y="483"/>
                    <a:pt x="318" y="469"/>
                    <a:pt x="318" y="447"/>
                  </a:cubicBezTo>
                  <a:cubicBezTo>
                    <a:pt x="318" y="425"/>
                    <a:pt x="330" y="437"/>
                    <a:pt x="342" y="428"/>
                  </a:cubicBezTo>
                  <a:cubicBezTo>
                    <a:pt x="355" y="419"/>
                    <a:pt x="342" y="415"/>
                    <a:pt x="335" y="413"/>
                  </a:cubicBezTo>
                  <a:cubicBezTo>
                    <a:pt x="329" y="412"/>
                    <a:pt x="324" y="401"/>
                    <a:pt x="326" y="394"/>
                  </a:cubicBezTo>
                  <a:cubicBezTo>
                    <a:pt x="328" y="387"/>
                    <a:pt x="367" y="390"/>
                    <a:pt x="379" y="390"/>
                  </a:cubicBezTo>
                  <a:cubicBezTo>
                    <a:pt x="392" y="390"/>
                    <a:pt x="418" y="379"/>
                    <a:pt x="419" y="377"/>
                  </a:cubicBezTo>
                  <a:cubicBezTo>
                    <a:pt x="419" y="376"/>
                    <a:pt x="422" y="367"/>
                    <a:pt x="412" y="359"/>
                  </a:cubicBezTo>
                  <a:cubicBezTo>
                    <a:pt x="403" y="352"/>
                    <a:pt x="406" y="341"/>
                    <a:pt x="414" y="333"/>
                  </a:cubicBezTo>
                  <a:cubicBezTo>
                    <a:pt x="421" y="324"/>
                    <a:pt x="409" y="316"/>
                    <a:pt x="400" y="306"/>
                  </a:cubicBezTo>
                  <a:cubicBezTo>
                    <a:pt x="391" y="296"/>
                    <a:pt x="398" y="259"/>
                    <a:pt x="408" y="241"/>
                  </a:cubicBezTo>
                  <a:cubicBezTo>
                    <a:pt x="419" y="224"/>
                    <a:pt x="387" y="228"/>
                    <a:pt x="367" y="231"/>
                  </a:cubicBezTo>
                  <a:cubicBezTo>
                    <a:pt x="348" y="233"/>
                    <a:pt x="331" y="225"/>
                    <a:pt x="318" y="209"/>
                  </a:cubicBezTo>
                  <a:cubicBezTo>
                    <a:pt x="305" y="193"/>
                    <a:pt x="288" y="203"/>
                    <a:pt x="258" y="204"/>
                  </a:cubicBezTo>
                  <a:cubicBezTo>
                    <a:pt x="228" y="205"/>
                    <a:pt x="234" y="170"/>
                    <a:pt x="235" y="157"/>
                  </a:cubicBezTo>
                  <a:cubicBezTo>
                    <a:pt x="236" y="144"/>
                    <a:pt x="220" y="143"/>
                    <a:pt x="220" y="134"/>
                  </a:cubicBezTo>
                  <a:cubicBezTo>
                    <a:pt x="220" y="126"/>
                    <a:pt x="211" y="126"/>
                    <a:pt x="203" y="126"/>
                  </a:cubicBezTo>
                  <a:cubicBezTo>
                    <a:pt x="195" y="127"/>
                    <a:pt x="203" y="117"/>
                    <a:pt x="208" y="110"/>
                  </a:cubicBezTo>
                  <a:cubicBezTo>
                    <a:pt x="214" y="104"/>
                    <a:pt x="213" y="98"/>
                    <a:pt x="214" y="84"/>
                  </a:cubicBezTo>
                  <a:cubicBezTo>
                    <a:pt x="214" y="70"/>
                    <a:pt x="234" y="58"/>
                    <a:pt x="244" y="44"/>
                  </a:cubicBezTo>
                  <a:cubicBezTo>
                    <a:pt x="247" y="41"/>
                    <a:pt x="251" y="39"/>
                    <a:pt x="255" y="38"/>
                  </a:cubicBezTo>
                  <a:cubicBezTo>
                    <a:pt x="256" y="34"/>
                    <a:pt x="259" y="32"/>
                    <a:pt x="264" y="31"/>
                  </a:cubicBezTo>
                  <a:cubicBezTo>
                    <a:pt x="279" y="28"/>
                    <a:pt x="287" y="18"/>
                    <a:pt x="272" y="9"/>
                  </a:cubicBezTo>
                  <a:cubicBezTo>
                    <a:pt x="257" y="0"/>
                    <a:pt x="249" y="25"/>
                    <a:pt x="233" y="28"/>
                  </a:cubicBezTo>
                  <a:cubicBezTo>
                    <a:pt x="216" y="30"/>
                    <a:pt x="213" y="40"/>
                    <a:pt x="202" y="46"/>
                  </a:cubicBezTo>
                  <a:cubicBezTo>
                    <a:pt x="191" y="51"/>
                    <a:pt x="171" y="46"/>
                    <a:pt x="170" y="56"/>
                  </a:cubicBezTo>
                  <a:cubicBezTo>
                    <a:pt x="169" y="66"/>
                    <a:pt x="163" y="56"/>
                    <a:pt x="154" y="53"/>
                  </a:cubicBezTo>
                  <a:cubicBezTo>
                    <a:pt x="144" y="51"/>
                    <a:pt x="120" y="72"/>
                    <a:pt x="121" y="84"/>
                  </a:cubicBezTo>
                  <a:cubicBezTo>
                    <a:pt x="122" y="96"/>
                    <a:pt x="126" y="107"/>
                    <a:pt x="109" y="117"/>
                  </a:cubicBezTo>
                  <a:cubicBezTo>
                    <a:pt x="91" y="128"/>
                    <a:pt x="81" y="149"/>
                    <a:pt x="73" y="158"/>
                  </a:cubicBezTo>
                  <a:cubicBezTo>
                    <a:pt x="71" y="161"/>
                    <a:pt x="68" y="161"/>
                    <a:pt x="66" y="160"/>
                  </a:cubicBezTo>
                  <a:cubicBezTo>
                    <a:pt x="65" y="165"/>
                    <a:pt x="63" y="169"/>
                    <a:pt x="61" y="171"/>
                  </a:cubicBezTo>
                  <a:cubicBezTo>
                    <a:pt x="57" y="174"/>
                    <a:pt x="46" y="185"/>
                    <a:pt x="37" y="194"/>
                  </a:cubicBezTo>
                  <a:cubicBezTo>
                    <a:pt x="42" y="198"/>
                    <a:pt x="46" y="202"/>
                    <a:pt x="48" y="205"/>
                  </a:cubicBezTo>
                  <a:cubicBezTo>
                    <a:pt x="59" y="216"/>
                    <a:pt x="52" y="226"/>
                    <a:pt x="55" y="232"/>
                  </a:cubicBezTo>
                  <a:cubicBezTo>
                    <a:pt x="59" y="238"/>
                    <a:pt x="62" y="248"/>
                    <a:pt x="55" y="252"/>
                  </a:cubicBezTo>
                  <a:cubicBezTo>
                    <a:pt x="49" y="255"/>
                    <a:pt x="55" y="298"/>
                    <a:pt x="62" y="306"/>
                  </a:cubicBezTo>
                  <a:cubicBezTo>
                    <a:pt x="69" y="314"/>
                    <a:pt x="62" y="321"/>
                    <a:pt x="54" y="337"/>
                  </a:cubicBezTo>
                  <a:cubicBezTo>
                    <a:pt x="46" y="352"/>
                    <a:pt x="39" y="359"/>
                    <a:pt x="25" y="360"/>
                  </a:cubicBezTo>
                  <a:cubicBezTo>
                    <a:pt x="11" y="361"/>
                    <a:pt x="12" y="383"/>
                    <a:pt x="7" y="383"/>
                  </a:cubicBezTo>
                  <a:cubicBezTo>
                    <a:pt x="3" y="383"/>
                    <a:pt x="1" y="391"/>
                    <a:pt x="0" y="397"/>
                  </a:cubicBezTo>
                  <a:cubicBezTo>
                    <a:pt x="13" y="408"/>
                    <a:pt x="37" y="422"/>
                    <a:pt x="44" y="422"/>
                  </a:cubicBezTo>
                  <a:cubicBezTo>
                    <a:pt x="51" y="422"/>
                    <a:pt x="56" y="432"/>
                    <a:pt x="65" y="43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0"/>
            <p:cNvSpPr/>
            <p:nvPr/>
          </p:nvSpPr>
          <p:spPr>
            <a:xfrm>
              <a:off x="2348322" y="4002735"/>
              <a:ext cx="317945" cy="412687"/>
            </a:xfrm>
            <a:custGeom>
              <a:rect b="b" l="l" r="r" t="t"/>
              <a:pathLst>
                <a:path extrusionOk="0" h="490" w="431">
                  <a:moveTo>
                    <a:pt x="426" y="294"/>
                  </a:moveTo>
                  <a:cubicBezTo>
                    <a:pt x="421" y="278"/>
                    <a:pt x="405" y="276"/>
                    <a:pt x="405" y="259"/>
                  </a:cubicBezTo>
                  <a:cubicBezTo>
                    <a:pt x="405" y="243"/>
                    <a:pt x="399" y="241"/>
                    <a:pt x="376" y="242"/>
                  </a:cubicBezTo>
                  <a:cubicBezTo>
                    <a:pt x="353" y="243"/>
                    <a:pt x="339" y="237"/>
                    <a:pt x="338" y="224"/>
                  </a:cubicBezTo>
                  <a:cubicBezTo>
                    <a:pt x="337" y="210"/>
                    <a:pt x="323" y="200"/>
                    <a:pt x="333" y="195"/>
                  </a:cubicBezTo>
                  <a:cubicBezTo>
                    <a:pt x="344" y="190"/>
                    <a:pt x="326" y="180"/>
                    <a:pt x="328" y="168"/>
                  </a:cubicBezTo>
                  <a:cubicBezTo>
                    <a:pt x="330" y="155"/>
                    <a:pt x="322" y="150"/>
                    <a:pt x="315" y="144"/>
                  </a:cubicBezTo>
                  <a:cubicBezTo>
                    <a:pt x="307" y="138"/>
                    <a:pt x="276" y="147"/>
                    <a:pt x="276" y="135"/>
                  </a:cubicBezTo>
                  <a:cubicBezTo>
                    <a:pt x="276" y="124"/>
                    <a:pt x="258" y="122"/>
                    <a:pt x="247" y="122"/>
                  </a:cubicBezTo>
                  <a:cubicBezTo>
                    <a:pt x="237" y="122"/>
                    <a:pt x="244" y="108"/>
                    <a:pt x="233" y="109"/>
                  </a:cubicBezTo>
                  <a:cubicBezTo>
                    <a:pt x="221" y="110"/>
                    <a:pt x="223" y="102"/>
                    <a:pt x="208" y="104"/>
                  </a:cubicBezTo>
                  <a:cubicBezTo>
                    <a:pt x="192" y="106"/>
                    <a:pt x="183" y="99"/>
                    <a:pt x="166" y="79"/>
                  </a:cubicBezTo>
                  <a:cubicBezTo>
                    <a:pt x="149" y="60"/>
                    <a:pt x="151" y="21"/>
                    <a:pt x="155" y="11"/>
                  </a:cubicBezTo>
                  <a:cubicBezTo>
                    <a:pt x="158" y="0"/>
                    <a:pt x="135" y="9"/>
                    <a:pt x="121" y="9"/>
                  </a:cubicBezTo>
                  <a:cubicBezTo>
                    <a:pt x="108" y="9"/>
                    <a:pt x="94" y="19"/>
                    <a:pt x="80" y="27"/>
                  </a:cubicBezTo>
                  <a:cubicBezTo>
                    <a:pt x="65" y="36"/>
                    <a:pt x="57" y="36"/>
                    <a:pt x="50" y="43"/>
                  </a:cubicBezTo>
                  <a:cubicBezTo>
                    <a:pt x="42" y="50"/>
                    <a:pt x="31" y="54"/>
                    <a:pt x="19" y="50"/>
                  </a:cubicBezTo>
                  <a:cubicBezTo>
                    <a:pt x="16" y="49"/>
                    <a:pt x="12" y="48"/>
                    <a:pt x="8" y="48"/>
                  </a:cubicBezTo>
                  <a:cubicBezTo>
                    <a:pt x="14" y="63"/>
                    <a:pt x="29" y="88"/>
                    <a:pt x="32" y="97"/>
                  </a:cubicBezTo>
                  <a:cubicBezTo>
                    <a:pt x="36" y="108"/>
                    <a:pt x="27" y="112"/>
                    <a:pt x="22" y="116"/>
                  </a:cubicBezTo>
                  <a:cubicBezTo>
                    <a:pt x="18" y="120"/>
                    <a:pt x="25" y="157"/>
                    <a:pt x="26" y="166"/>
                  </a:cubicBezTo>
                  <a:cubicBezTo>
                    <a:pt x="27" y="174"/>
                    <a:pt x="11" y="190"/>
                    <a:pt x="17" y="195"/>
                  </a:cubicBezTo>
                  <a:cubicBezTo>
                    <a:pt x="24" y="200"/>
                    <a:pt x="9" y="216"/>
                    <a:pt x="9" y="225"/>
                  </a:cubicBezTo>
                  <a:cubicBezTo>
                    <a:pt x="9" y="234"/>
                    <a:pt x="22" y="234"/>
                    <a:pt x="22" y="242"/>
                  </a:cubicBezTo>
                  <a:cubicBezTo>
                    <a:pt x="22" y="249"/>
                    <a:pt x="11" y="265"/>
                    <a:pt x="4" y="270"/>
                  </a:cubicBezTo>
                  <a:cubicBezTo>
                    <a:pt x="0" y="272"/>
                    <a:pt x="0" y="278"/>
                    <a:pt x="1" y="284"/>
                  </a:cubicBezTo>
                  <a:cubicBezTo>
                    <a:pt x="3" y="283"/>
                    <a:pt x="4" y="293"/>
                    <a:pt x="15" y="301"/>
                  </a:cubicBezTo>
                  <a:cubicBezTo>
                    <a:pt x="28" y="310"/>
                    <a:pt x="13" y="326"/>
                    <a:pt x="24" y="338"/>
                  </a:cubicBezTo>
                  <a:cubicBezTo>
                    <a:pt x="34" y="351"/>
                    <a:pt x="45" y="352"/>
                    <a:pt x="38" y="358"/>
                  </a:cubicBezTo>
                  <a:cubicBezTo>
                    <a:pt x="31" y="364"/>
                    <a:pt x="39" y="377"/>
                    <a:pt x="31" y="383"/>
                  </a:cubicBezTo>
                  <a:cubicBezTo>
                    <a:pt x="22" y="389"/>
                    <a:pt x="34" y="408"/>
                    <a:pt x="43" y="412"/>
                  </a:cubicBezTo>
                  <a:cubicBezTo>
                    <a:pt x="53" y="416"/>
                    <a:pt x="46" y="435"/>
                    <a:pt x="56" y="444"/>
                  </a:cubicBezTo>
                  <a:cubicBezTo>
                    <a:pt x="65" y="454"/>
                    <a:pt x="61" y="476"/>
                    <a:pt x="64" y="483"/>
                  </a:cubicBezTo>
                  <a:cubicBezTo>
                    <a:pt x="67" y="490"/>
                    <a:pt x="95" y="472"/>
                    <a:pt x="112" y="455"/>
                  </a:cubicBezTo>
                  <a:cubicBezTo>
                    <a:pt x="129" y="437"/>
                    <a:pt x="128" y="452"/>
                    <a:pt x="143" y="454"/>
                  </a:cubicBezTo>
                  <a:cubicBezTo>
                    <a:pt x="159" y="456"/>
                    <a:pt x="176" y="456"/>
                    <a:pt x="184" y="470"/>
                  </a:cubicBezTo>
                  <a:cubicBezTo>
                    <a:pt x="191" y="485"/>
                    <a:pt x="199" y="456"/>
                    <a:pt x="204" y="450"/>
                  </a:cubicBezTo>
                  <a:cubicBezTo>
                    <a:pt x="210" y="443"/>
                    <a:pt x="245" y="452"/>
                    <a:pt x="251" y="450"/>
                  </a:cubicBezTo>
                  <a:cubicBezTo>
                    <a:pt x="258" y="447"/>
                    <a:pt x="263" y="403"/>
                    <a:pt x="262" y="395"/>
                  </a:cubicBezTo>
                  <a:cubicBezTo>
                    <a:pt x="261" y="388"/>
                    <a:pt x="276" y="371"/>
                    <a:pt x="289" y="362"/>
                  </a:cubicBezTo>
                  <a:cubicBezTo>
                    <a:pt x="301" y="354"/>
                    <a:pt x="321" y="360"/>
                    <a:pt x="331" y="355"/>
                  </a:cubicBezTo>
                  <a:cubicBezTo>
                    <a:pt x="342" y="350"/>
                    <a:pt x="357" y="351"/>
                    <a:pt x="372" y="351"/>
                  </a:cubicBezTo>
                  <a:cubicBezTo>
                    <a:pt x="386" y="351"/>
                    <a:pt x="397" y="365"/>
                    <a:pt x="405" y="365"/>
                  </a:cubicBezTo>
                  <a:cubicBezTo>
                    <a:pt x="414" y="365"/>
                    <a:pt x="424" y="352"/>
                    <a:pt x="422" y="339"/>
                  </a:cubicBezTo>
                  <a:cubicBezTo>
                    <a:pt x="420" y="327"/>
                    <a:pt x="431" y="309"/>
                    <a:pt x="426" y="29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0"/>
            <p:cNvSpPr/>
            <p:nvPr/>
          </p:nvSpPr>
          <p:spPr>
            <a:xfrm>
              <a:off x="2038529" y="3716950"/>
              <a:ext cx="336063" cy="554031"/>
            </a:xfrm>
            <a:custGeom>
              <a:rect b="b" l="l" r="r" t="t"/>
              <a:pathLst>
                <a:path extrusionOk="0" h="659" w="455">
                  <a:moveTo>
                    <a:pt x="419" y="625"/>
                  </a:moveTo>
                  <a:cubicBezTo>
                    <a:pt x="419" y="624"/>
                    <a:pt x="419" y="624"/>
                    <a:pt x="420" y="624"/>
                  </a:cubicBezTo>
                  <a:cubicBezTo>
                    <a:pt x="419" y="618"/>
                    <a:pt x="419" y="612"/>
                    <a:pt x="423" y="610"/>
                  </a:cubicBezTo>
                  <a:cubicBezTo>
                    <a:pt x="430" y="605"/>
                    <a:pt x="441" y="589"/>
                    <a:pt x="441" y="582"/>
                  </a:cubicBezTo>
                  <a:cubicBezTo>
                    <a:pt x="441" y="574"/>
                    <a:pt x="428" y="574"/>
                    <a:pt x="428" y="565"/>
                  </a:cubicBezTo>
                  <a:cubicBezTo>
                    <a:pt x="428" y="556"/>
                    <a:pt x="443" y="540"/>
                    <a:pt x="436" y="535"/>
                  </a:cubicBezTo>
                  <a:cubicBezTo>
                    <a:pt x="430" y="530"/>
                    <a:pt x="446" y="514"/>
                    <a:pt x="445" y="506"/>
                  </a:cubicBezTo>
                  <a:cubicBezTo>
                    <a:pt x="444" y="497"/>
                    <a:pt x="437" y="460"/>
                    <a:pt x="441" y="456"/>
                  </a:cubicBezTo>
                  <a:cubicBezTo>
                    <a:pt x="446" y="452"/>
                    <a:pt x="455" y="448"/>
                    <a:pt x="451" y="437"/>
                  </a:cubicBezTo>
                  <a:cubicBezTo>
                    <a:pt x="448" y="428"/>
                    <a:pt x="433" y="403"/>
                    <a:pt x="427" y="388"/>
                  </a:cubicBezTo>
                  <a:cubicBezTo>
                    <a:pt x="415" y="386"/>
                    <a:pt x="401" y="386"/>
                    <a:pt x="393" y="389"/>
                  </a:cubicBezTo>
                  <a:cubicBezTo>
                    <a:pt x="381" y="393"/>
                    <a:pt x="384" y="357"/>
                    <a:pt x="384" y="343"/>
                  </a:cubicBezTo>
                  <a:cubicBezTo>
                    <a:pt x="384" y="330"/>
                    <a:pt x="373" y="337"/>
                    <a:pt x="369" y="346"/>
                  </a:cubicBezTo>
                  <a:cubicBezTo>
                    <a:pt x="365" y="356"/>
                    <a:pt x="348" y="352"/>
                    <a:pt x="331" y="352"/>
                  </a:cubicBezTo>
                  <a:cubicBezTo>
                    <a:pt x="315" y="352"/>
                    <a:pt x="323" y="331"/>
                    <a:pt x="313" y="332"/>
                  </a:cubicBezTo>
                  <a:cubicBezTo>
                    <a:pt x="302" y="333"/>
                    <a:pt x="294" y="329"/>
                    <a:pt x="295" y="318"/>
                  </a:cubicBezTo>
                  <a:cubicBezTo>
                    <a:pt x="296" y="308"/>
                    <a:pt x="288" y="300"/>
                    <a:pt x="280" y="288"/>
                  </a:cubicBezTo>
                  <a:cubicBezTo>
                    <a:pt x="273" y="277"/>
                    <a:pt x="265" y="265"/>
                    <a:pt x="271" y="258"/>
                  </a:cubicBezTo>
                  <a:cubicBezTo>
                    <a:pt x="277" y="251"/>
                    <a:pt x="267" y="245"/>
                    <a:pt x="276" y="235"/>
                  </a:cubicBezTo>
                  <a:cubicBezTo>
                    <a:pt x="285" y="226"/>
                    <a:pt x="295" y="229"/>
                    <a:pt x="292" y="216"/>
                  </a:cubicBezTo>
                  <a:cubicBezTo>
                    <a:pt x="289" y="204"/>
                    <a:pt x="302" y="197"/>
                    <a:pt x="303" y="183"/>
                  </a:cubicBezTo>
                  <a:cubicBezTo>
                    <a:pt x="304" y="170"/>
                    <a:pt x="320" y="174"/>
                    <a:pt x="334" y="162"/>
                  </a:cubicBezTo>
                  <a:cubicBezTo>
                    <a:pt x="349" y="151"/>
                    <a:pt x="365" y="157"/>
                    <a:pt x="377" y="147"/>
                  </a:cubicBezTo>
                  <a:cubicBezTo>
                    <a:pt x="389" y="137"/>
                    <a:pt x="397" y="145"/>
                    <a:pt x="405" y="145"/>
                  </a:cubicBezTo>
                  <a:cubicBezTo>
                    <a:pt x="400" y="138"/>
                    <a:pt x="387" y="134"/>
                    <a:pt x="385" y="128"/>
                  </a:cubicBezTo>
                  <a:cubicBezTo>
                    <a:pt x="381" y="121"/>
                    <a:pt x="398" y="107"/>
                    <a:pt x="403" y="99"/>
                  </a:cubicBezTo>
                  <a:cubicBezTo>
                    <a:pt x="408" y="90"/>
                    <a:pt x="383" y="80"/>
                    <a:pt x="377" y="78"/>
                  </a:cubicBezTo>
                  <a:cubicBezTo>
                    <a:pt x="371" y="75"/>
                    <a:pt x="360" y="83"/>
                    <a:pt x="354" y="79"/>
                  </a:cubicBezTo>
                  <a:cubicBezTo>
                    <a:pt x="348" y="75"/>
                    <a:pt x="338" y="78"/>
                    <a:pt x="333" y="82"/>
                  </a:cubicBezTo>
                  <a:cubicBezTo>
                    <a:pt x="328" y="85"/>
                    <a:pt x="291" y="88"/>
                    <a:pt x="293" y="77"/>
                  </a:cubicBezTo>
                  <a:cubicBezTo>
                    <a:pt x="294" y="66"/>
                    <a:pt x="278" y="62"/>
                    <a:pt x="279" y="55"/>
                  </a:cubicBezTo>
                  <a:cubicBezTo>
                    <a:pt x="280" y="47"/>
                    <a:pt x="271" y="34"/>
                    <a:pt x="257" y="33"/>
                  </a:cubicBezTo>
                  <a:cubicBezTo>
                    <a:pt x="244" y="31"/>
                    <a:pt x="246" y="9"/>
                    <a:pt x="236" y="3"/>
                  </a:cubicBezTo>
                  <a:cubicBezTo>
                    <a:pt x="231" y="0"/>
                    <a:pt x="217" y="2"/>
                    <a:pt x="206" y="4"/>
                  </a:cubicBezTo>
                  <a:cubicBezTo>
                    <a:pt x="218" y="17"/>
                    <a:pt x="222" y="23"/>
                    <a:pt x="214" y="29"/>
                  </a:cubicBezTo>
                  <a:cubicBezTo>
                    <a:pt x="204" y="38"/>
                    <a:pt x="214" y="39"/>
                    <a:pt x="195" y="65"/>
                  </a:cubicBezTo>
                  <a:cubicBezTo>
                    <a:pt x="175" y="91"/>
                    <a:pt x="142" y="98"/>
                    <a:pt x="126" y="102"/>
                  </a:cubicBezTo>
                  <a:cubicBezTo>
                    <a:pt x="109" y="107"/>
                    <a:pt x="103" y="137"/>
                    <a:pt x="94" y="159"/>
                  </a:cubicBezTo>
                  <a:cubicBezTo>
                    <a:pt x="85" y="180"/>
                    <a:pt x="78" y="172"/>
                    <a:pt x="69" y="160"/>
                  </a:cubicBezTo>
                  <a:cubicBezTo>
                    <a:pt x="60" y="148"/>
                    <a:pt x="52" y="163"/>
                    <a:pt x="42" y="153"/>
                  </a:cubicBezTo>
                  <a:cubicBezTo>
                    <a:pt x="31" y="143"/>
                    <a:pt x="36" y="143"/>
                    <a:pt x="42" y="135"/>
                  </a:cubicBezTo>
                  <a:cubicBezTo>
                    <a:pt x="45" y="131"/>
                    <a:pt x="42" y="124"/>
                    <a:pt x="35" y="117"/>
                  </a:cubicBezTo>
                  <a:cubicBezTo>
                    <a:pt x="23" y="119"/>
                    <a:pt x="12" y="135"/>
                    <a:pt x="6" y="148"/>
                  </a:cubicBezTo>
                  <a:cubicBezTo>
                    <a:pt x="0" y="161"/>
                    <a:pt x="17" y="187"/>
                    <a:pt x="19" y="196"/>
                  </a:cubicBezTo>
                  <a:cubicBezTo>
                    <a:pt x="22" y="205"/>
                    <a:pt x="10" y="197"/>
                    <a:pt x="8" y="205"/>
                  </a:cubicBezTo>
                  <a:cubicBezTo>
                    <a:pt x="7" y="214"/>
                    <a:pt x="34" y="226"/>
                    <a:pt x="47" y="236"/>
                  </a:cubicBezTo>
                  <a:cubicBezTo>
                    <a:pt x="59" y="245"/>
                    <a:pt x="70" y="272"/>
                    <a:pt x="82" y="284"/>
                  </a:cubicBezTo>
                  <a:cubicBezTo>
                    <a:pt x="93" y="297"/>
                    <a:pt x="94" y="307"/>
                    <a:pt x="107" y="338"/>
                  </a:cubicBezTo>
                  <a:cubicBezTo>
                    <a:pt x="119" y="368"/>
                    <a:pt x="144" y="420"/>
                    <a:pt x="161" y="442"/>
                  </a:cubicBezTo>
                  <a:cubicBezTo>
                    <a:pt x="178" y="463"/>
                    <a:pt x="186" y="481"/>
                    <a:pt x="182" y="487"/>
                  </a:cubicBezTo>
                  <a:cubicBezTo>
                    <a:pt x="178" y="493"/>
                    <a:pt x="183" y="510"/>
                    <a:pt x="196" y="519"/>
                  </a:cubicBezTo>
                  <a:cubicBezTo>
                    <a:pt x="208" y="527"/>
                    <a:pt x="218" y="542"/>
                    <a:pt x="251" y="558"/>
                  </a:cubicBezTo>
                  <a:cubicBezTo>
                    <a:pt x="284" y="574"/>
                    <a:pt x="344" y="605"/>
                    <a:pt x="352" y="620"/>
                  </a:cubicBezTo>
                  <a:cubicBezTo>
                    <a:pt x="361" y="635"/>
                    <a:pt x="389" y="649"/>
                    <a:pt x="394" y="652"/>
                  </a:cubicBezTo>
                  <a:cubicBezTo>
                    <a:pt x="396" y="653"/>
                    <a:pt x="396" y="656"/>
                    <a:pt x="396" y="659"/>
                  </a:cubicBezTo>
                  <a:cubicBezTo>
                    <a:pt x="400" y="656"/>
                    <a:pt x="402" y="654"/>
                    <a:pt x="404" y="653"/>
                  </a:cubicBezTo>
                  <a:cubicBezTo>
                    <a:pt x="414" y="648"/>
                    <a:pt x="415" y="630"/>
                    <a:pt x="419" y="62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0"/>
            <p:cNvSpPr/>
            <p:nvPr/>
          </p:nvSpPr>
          <p:spPr>
            <a:xfrm>
              <a:off x="2246869" y="3349659"/>
              <a:ext cx="361425" cy="344593"/>
            </a:xfrm>
            <a:custGeom>
              <a:rect b="b" l="l" r="r" t="t"/>
              <a:pathLst>
                <a:path extrusionOk="0" h="409" w="489">
                  <a:moveTo>
                    <a:pt x="49" y="25"/>
                  </a:moveTo>
                  <a:cubicBezTo>
                    <a:pt x="39" y="39"/>
                    <a:pt x="19" y="51"/>
                    <a:pt x="19" y="65"/>
                  </a:cubicBezTo>
                  <a:cubicBezTo>
                    <a:pt x="18" y="79"/>
                    <a:pt x="19" y="85"/>
                    <a:pt x="13" y="91"/>
                  </a:cubicBezTo>
                  <a:cubicBezTo>
                    <a:pt x="8" y="98"/>
                    <a:pt x="0" y="108"/>
                    <a:pt x="8" y="107"/>
                  </a:cubicBezTo>
                  <a:cubicBezTo>
                    <a:pt x="16" y="107"/>
                    <a:pt x="25" y="107"/>
                    <a:pt x="25" y="115"/>
                  </a:cubicBezTo>
                  <a:cubicBezTo>
                    <a:pt x="25" y="124"/>
                    <a:pt x="41" y="125"/>
                    <a:pt x="40" y="138"/>
                  </a:cubicBezTo>
                  <a:cubicBezTo>
                    <a:pt x="39" y="151"/>
                    <a:pt x="33" y="186"/>
                    <a:pt x="63" y="185"/>
                  </a:cubicBezTo>
                  <a:cubicBezTo>
                    <a:pt x="93" y="184"/>
                    <a:pt x="110" y="174"/>
                    <a:pt x="123" y="190"/>
                  </a:cubicBezTo>
                  <a:cubicBezTo>
                    <a:pt x="136" y="206"/>
                    <a:pt x="153" y="214"/>
                    <a:pt x="172" y="212"/>
                  </a:cubicBezTo>
                  <a:cubicBezTo>
                    <a:pt x="192" y="209"/>
                    <a:pt x="224" y="205"/>
                    <a:pt x="213" y="222"/>
                  </a:cubicBezTo>
                  <a:cubicBezTo>
                    <a:pt x="203" y="240"/>
                    <a:pt x="196" y="277"/>
                    <a:pt x="205" y="287"/>
                  </a:cubicBezTo>
                  <a:cubicBezTo>
                    <a:pt x="214" y="297"/>
                    <a:pt x="226" y="305"/>
                    <a:pt x="219" y="314"/>
                  </a:cubicBezTo>
                  <a:cubicBezTo>
                    <a:pt x="211" y="322"/>
                    <a:pt x="208" y="333"/>
                    <a:pt x="217" y="340"/>
                  </a:cubicBezTo>
                  <a:cubicBezTo>
                    <a:pt x="227" y="348"/>
                    <a:pt x="224" y="357"/>
                    <a:pt x="224" y="358"/>
                  </a:cubicBezTo>
                  <a:cubicBezTo>
                    <a:pt x="224" y="359"/>
                    <a:pt x="222" y="360"/>
                    <a:pt x="219" y="361"/>
                  </a:cubicBezTo>
                  <a:cubicBezTo>
                    <a:pt x="233" y="375"/>
                    <a:pt x="238" y="390"/>
                    <a:pt x="246" y="397"/>
                  </a:cubicBezTo>
                  <a:cubicBezTo>
                    <a:pt x="256" y="405"/>
                    <a:pt x="259" y="409"/>
                    <a:pt x="267" y="405"/>
                  </a:cubicBezTo>
                  <a:cubicBezTo>
                    <a:pt x="274" y="401"/>
                    <a:pt x="279" y="398"/>
                    <a:pt x="286" y="402"/>
                  </a:cubicBezTo>
                  <a:cubicBezTo>
                    <a:pt x="292" y="406"/>
                    <a:pt x="300" y="398"/>
                    <a:pt x="310" y="389"/>
                  </a:cubicBezTo>
                  <a:cubicBezTo>
                    <a:pt x="319" y="381"/>
                    <a:pt x="330" y="388"/>
                    <a:pt x="333" y="378"/>
                  </a:cubicBezTo>
                  <a:cubicBezTo>
                    <a:pt x="336" y="367"/>
                    <a:pt x="342" y="361"/>
                    <a:pt x="353" y="359"/>
                  </a:cubicBezTo>
                  <a:cubicBezTo>
                    <a:pt x="365" y="357"/>
                    <a:pt x="365" y="344"/>
                    <a:pt x="357" y="344"/>
                  </a:cubicBezTo>
                  <a:cubicBezTo>
                    <a:pt x="350" y="344"/>
                    <a:pt x="340" y="353"/>
                    <a:pt x="340" y="340"/>
                  </a:cubicBezTo>
                  <a:cubicBezTo>
                    <a:pt x="340" y="326"/>
                    <a:pt x="330" y="329"/>
                    <a:pt x="330" y="317"/>
                  </a:cubicBezTo>
                  <a:cubicBezTo>
                    <a:pt x="330" y="306"/>
                    <a:pt x="329" y="298"/>
                    <a:pt x="316" y="291"/>
                  </a:cubicBezTo>
                  <a:cubicBezTo>
                    <a:pt x="304" y="284"/>
                    <a:pt x="333" y="281"/>
                    <a:pt x="340" y="287"/>
                  </a:cubicBezTo>
                  <a:cubicBezTo>
                    <a:pt x="346" y="293"/>
                    <a:pt x="368" y="288"/>
                    <a:pt x="370" y="297"/>
                  </a:cubicBezTo>
                  <a:cubicBezTo>
                    <a:pt x="372" y="307"/>
                    <a:pt x="384" y="310"/>
                    <a:pt x="384" y="298"/>
                  </a:cubicBezTo>
                  <a:cubicBezTo>
                    <a:pt x="384" y="287"/>
                    <a:pt x="398" y="283"/>
                    <a:pt x="408" y="285"/>
                  </a:cubicBezTo>
                  <a:cubicBezTo>
                    <a:pt x="419" y="287"/>
                    <a:pt x="442" y="271"/>
                    <a:pt x="451" y="268"/>
                  </a:cubicBezTo>
                  <a:cubicBezTo>
                    <a:pt x="456" y="266"/>
                    <a:pt x="458" y="260"/>
                    <a:pt x="461" y="255"/>
                  </a:cubicBezTo>
                  <a:cubicBezTo>
                    <a:pt x="454" y="246"/>
                    <a:pt x="443" y="231"/>
                    <a:pt x="438" y="227"/>
                  </a:cubicBezTo>
                  <a:cubicBezTo>
                    <a:pt x="430" y="221"/>
                    <a:pt x="443" y="217"/>
                    <a:pt x="442" y="208"/>
                  </a:cubicBezTo>
                  <a:cubicBezTo>
                    <a:pt x="440" y="199"/>
                    <a:pt x="442" y="193"/>
                    <a:pt x="458" y="192"/>
                  </a:cubicBezTo>
                  <a:cubicBezTo>
                    <a:pt x="475" y="190"/>
                    <a:pt x="472" y="178"/>
                    <a:pt x="463" y="173"/>
                  </a:cubicBezTo>
                  <a:cubicBezTo>
                    <a:pt x="454" y="167"/>
                    <a:pt x="467" y="154"/>
                    <a:pt x="476" y="149"/>
                  </a:cubicBezTo>
                  <a:cubicBezTo>
                    <a:pt x="479" y="146"/>
                    <a:pt x="484" y="140"/>
                    <a:pt x="489" y="132"/>
                  </a:cubicBezTo>
                  <a:cubicBezTo>
                    <a:pt x="472" y="125"/>
                    <a:pt x="448" y="126"/>
                    <a:pt x="438" y="126"/>
                  </a:cubicBezTo>
                  <a:cubicBezTo>
                    <a:pt x="424" y="127"/>
                    <a:pt x="446" y="112"/>
                    <a:pt x="447" y="98"/>
                  </a:cubicBezTo>
                  <a:cubicBezTo>
                    <a:pt x="448" y="84"/>
                    <a:pt x="410" y="81"/>
                    <a:pt x="395" y="78"/>
                  </a:cubicBezTo>
                  <a:cubicBezTo>
                    <a:pt x="380" y="75"/>
                    <a:pt x="384" y="59"/>
                    <a:pt x="399" y="59"/>
                  </a:cubicBezTo>
                  <a:cubicBezTo>
                    <a:pt x="415" y="58"/>
                    <a:pt x="391" y="47"/>
                    <a:pt x="370" y="50"/>
                  </a:cubicBezTo>
                  <a:cubicBezTo>
                    <a:pt x="349" y="53"/>
                    <a:pt x="319" y="65"/>
                    <a:pt x="302" y="74"/>
                  </a:cubicBezTo>
                  <a:cubicBezTo>
                    <a:pt x="285" y="84"/>
                    <a:pt x="255" y="47"/>
                    <a:pt x="236" y="55"/>
                  </a:cubicBezTo>
                  <a:cubicBezTo>
                    <a:pt x="216" y="63"/>
                    <a:pt x="189" y="63"/>
                    <a:pt x="190" y="47"/>
                  </a:cubicBezTo>
                  <a:cubicBezTo>
                    <a:pt x="190" y="31"/>
                    <a:pt x="182" y="18"/>
                    <a:pt x="162" y="20"/>
                  </a:cubicBezTo>
                  <a:cubicBezTo>
                    <a:pt x="143" y="21"/>
                    <a:pt x="148" y="0"/>
                    <a:pt x="133" y="0"/>
                  </a:cubicBezTo>
                  <a:cubicBezTo>
                    <a:pt x="118" y="0"/>
                    <a:pt x="133" y="18"/>
                    <a:pt x="123" y="23"/>
                  </a:cubicBezTo>
                  <a:cubicBezTo>
                    <a:pt x="112" y="27"/>
                    <a:pt x="77" y="36"/>
                    <a:pt x="75" y="50"/>
                  </a:cubicBezTo>
                  <a:cubicBezTo>
                    <a:pt x="73" y="64"/>
                    <a:pt x="94" y="88"/>
                    <a:pt x="87" y="102"/>
                  </a:cubicBezTo>
                  <a:cubicBezTo>
                    <a:pt x="80" y="116"/>
                    <a:pt x="56" y="104"/>
                    <a:pt x="49" y="89"/>
                  </a:cubicBezTo>
                  <a:cubicBezTo>
                    <a:pt x="42" y="74"/>
                    <a:pt x="70" y="52"/>
                    <a:pt x="65" y="43"/>
                  </a:cubicBezTo>
                  <a:cubicBezTo>
                    <a:pt x="62" y="37"/>
                    <a:pt x="57" y="26"/>
                    <a:pt x="60" y="19"/>
                  </a:cubicBezTo>
                  <a:cubicBezTo>
                    <a:pt x="56" y="20"/>
                    <a:pt x="52" y="22"/>
                    <a:pt x="49" y="2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0"/>
            <p:cNvSpPr/>
            <p:nvPr/>
          </p:nvSpPr>
          <p:spPr>
            <a:xfrm>
              <a:off x="2650868" y="3525051"/>
              <a:ext cx="111417" cy="134123"/>
            </a:xfrm>
            <a:custGeom>
              <a:rect b="b" l="l" r="r" t="t"/>
              <a:pathLst>
                <a:path extrusionOk="0" h="159" w="151">
                  <a:moveTo>
                    <a:pt x="36" y="33"/>
                  </a:moveTo>
                  <a:cubicBezTo>
                    <a:pt x="41" y="43"/>
                    <a:pt x="30" y="48"/>
                    <a:pt x="20" y="49"/>
                  </a:cubicBezTo>
                  <a:cubicBezTo>
                    <a:pt x="10" y="51"/>
                    <a:pt x="12" y="74"/>
                    <a:pt x="6" y="80"/>
                  </a:cubicBezTo>
                  <a:cubicBezTo>
                    <a:pt x="0" y="86"/>
                    <a:pt x="30" y="103"/>
                    <a:pt x="35" y="116"/>
                  </a:cubicBezTo>
                  <a:cubicBezTo>
                    <a:pt x="38" y="125"/>
                    <a:pt x="48" y="143"/>
                    <a:pt x="56" y="156"/>
                  </a:cubicBezTo>
                  <a:cubicBezTo>
                    <a:pt x="63" y="158"/>
                    <a:pt x="69" y="159"/>
                    <a:pt x="73" y="157"/>
                  </a:cubicBezTo>
                  <a:cubicBezTo>
                    <a:pt x="83" y="152"/>
                    <a:pt x="74" y="134"/>
                    <a:pt x="88" y="135"/>
                  </a:cubicBezTo>
                  <a:cubicBezTo>
                    <a:pt x="102" y="136"/>
                    <a:pt x="122" y="127"/>
                    <a:pt x="127" y="136"/>
                  </a:cubicBezTo>
                  <a:cubicBezTo>
                    <a:pt x="128" y="137"/>
                    <a:pt x="129" y="139"/>
                    <a:pt x="131" y="140"/>
                  </a:cubicBezTo>
                  <a:cubicBezTo>
                    <a:pt x="135" y="134"/>
                    <a:pt x="140" y="127"/>
                    <a:pt x="141" y="124"/>
                  </a:cubicBezTo>
                  <a:cubicBezTo>
                    <a:pt x="144" y="119"/>
                    <a:pt x="144" y="92"/>
                    <a:pt x="137" y="77"/>
                  </a:cubicBezTo>
                  <a:cubicBezTo>
                    <a:pt x="131" y="62"/>
                    <a:pt x="136" y="42"/>
                    <a:pt x="144" y="36"/>
                  </a:cubicBezTo>
                  <a:cubicBezTo>
                    <a:pt x="145" y="34"/>
                    <a:pt x="148" y="27"/>
                    <a:pt x="151" y="18"/>
                  </a:cubicBezTo>
                  <a:cubicBezTo>
                    <a:pt x="138" y="13"/>
                    <a:pt x="126" y="8"/>
                    <a:pt x="115" y="10"/>
                  </a:cubicBezTo>
                  <a:cubicBezTo>
                    <a:pt x="97" y="12"/>
                    <a:pt x="77" y="20"/>
                    <a:pt x="70" y="10"/>
                  </a:cubicBezTo>
                  <a:cubicBezTo>
                    <a:pt x="63" y="0"/>
                    <a:pt x="53" y="2"/>
                    <a:pt x="44" y="10"/>
                  </a:cubicBezTo>
                  <a:cubicBezTo>
                    <a:pt x="42" y="10"/>
                    <a:pt x="41" y="11"/>
                    <a:pt x="40" y="11"/>
                  </a:cubicBezTo>
                  <a:cubicBezTo>
                    <a:pt x="37" y="20"/>
                    <a:pt x="34" y="28"/>
                    <a:pt x="36" y="3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0"/>
            <p:cNvSpPr/>
            <p:nvPr/>
          </p:nvSpPr>
          <p:spPr>
            <a:xfrm>
              <a:off x="2564814" y="3461085"/>
              <a:ext cx="127722" cy="216660"/>
            </a:xfrm>
            <a:custGeom>
              <a:rect b="b" l="l" r="r" t="t"/>
              <a:pathLst>
                <a:path extrusionOk="0" h="258" w="173">
                  <a:moveTo>
                    <a:pt x="46" y="17"/>
                  </a:moveTo>
                  <a:cubicBezTo>
                    <a:pt x="37" y="22"/>
                    <a:pt x="24" y="35"/>
                    <a:pt x="33" y="41"/>
                  </a:cubicBezTo>
                  <a:cubicBezTo>
                    <a:pt x="42" y="46"/>
                    <a:pt x="45" y="58"/>
                    <a:pt x="28" y="60"/>
                  </a:cubicBezTo>
                  <a:cubicBezTo>
                    <a:pt x="12" y="61"/>
                    <a:pt x="10" y="67"/>
                    <a:pt x="12" y="76"/>
                  </a:cubicBezTo>
                  <a:cubicBezTo>
                    <a:pt x="13" y="85"/>
                    <a:pt x="0" y="89"/>
                    <a:pt x="8" y="95"/>
                  </a:cubicBezTo>
                  <a:cubicBezTo>
                    <a:pt x="13" y="99"/>
                    <a:pt x="24" y="114"/>
                    <a:pt x="31" y="123"/>
                  </a:cubicBezTo>
                  <a:cubicBezTo>
                    <a:pt x="33" y="119"/>
                    <a:pt x="37" y="115"/>
                    <a:pt x="44" y="116"/>
                  </a:cubicBezTo>
                  <a:cubicBezTo>
                    <a:pt x="58" y="118"/>
                    <a:pt x="47" y="140"/>
                    <a:pt x="58" y="145"/>
                  </a:cubicBezTo>
                  <a:cubicBezTo>
                    <a:pt x="70" y="151"/>
                    <a:pt x="70" y="169"/>
                    <a:pt x="62" y="175"/>
                  </a:cubicBezTo>
                  <a:cubicBezTo>
                    <a:pt x="53" y="181"/>
                    <a:pt x="50" y="216"/>
                    <a:pt x="69" y="237"/>
                  </a:cubicBezTo>
                  <a:cubicBezTo>
                    <a:pt x="88" y="258"/>
                    <a:pt x="103" y="255"/>
                    <a:pt x="107" y="250"/>
                  </a:cubicBezTo>
                  <a:cubicBezTo>
                    <a:pt x="111" y="245"/>
                    <a:pt x="126" y="250"/>
                    <a:pt x="130" y="241"/>
                  </a:cubicBezTo>
                  <a:cubicBezTo>
                    <a:pt x="134" y="233"/>
                    <a:pt x="140" y="243"/>
                    <a:pt x="148" y="233"/>
                  </a:cubicBezTo>
                  <a:cubicBezTo>
                    <a:pt x="153" y="228"/>
                    <a:pt x="163" y="230"/>
                    <a:pt x="173" y="233"/>
                  </a:cubicBezTo>
                  <a:cubicBezTo>
                    <a:pt x="165" y="220"/>
                    <a:pt x="155" y="202"/>
                    <a:pt x="152" y="193"/>
                  </a:cubicBezTo>
                  <a:cubicBezTo>
                    <a:pt x="147" y="180"/>
                    <a:pt x="117" y="163"/>
                    <a:pt x="123" y="157"/>
                  </a:cubicBezTo>
                  <a:cubicBezTo>
                    <a:pt x="129" y="151"/>
                    <a:pt x="127" y="128"/>
                    <a:pt x="137" y="126"/>
                  </a:cubicBezTo>
                  <a:cubicBezTo>
                    <a:pt x="147" y="125"/>
                    <a:pt x="158" y="120"/>
                    <a:pt x="153" y="110"/>
                  </a:cubicBezTo>
                  <a:cubicBezTo>
                    <a:pt x="151" y="105"/>
                    <a:pt x="154" y="97"/>
                    <a:pt x="157" y="88"/>
                  </a:cubicBezTo>
                  <a:cubicBezTo>
                    <a:pt x="147" y="87"/>
                    <a:pt x="133" y="58"/>
                    <a:pt x="125" y="58"/>
                  </a:cubicBezTo>
                  <a:cubicBezTo>
                    <a:pt x="115" y="58"/>
                    <a:pt x="104" y="51"/>
                    <a:pt x="107" y="37"/>
                  </a:cubicBezTo>
                  <a:cubicBezTo>
                    <a:pt x="109" y="24"/>
                    <a:pt x="85" y="23"/>
                    <a:pt x="72" y="8"/>
                  </a:cubicBezTo>
                  <a:cubicBezTo>
                    <a:pt x="69" y="4"/>
                    <a:pt x="64" y="2"/>
                    <a:pt x="59" y="0"/>
                  </a:cubicBezTo>
                  <a:cubicBezTo>
                    <a:pt x="54" y="8"/>
                    <a:pt x="49" y="14"/>
                    <a:pt x="46" y="1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0"/>
            <p:cNvSpPr/>
            <p:nvPr/>
          </p:nvSpPr>
          <p:spPr>
            <a:xfrm>
              <a:off x="2747792" y="3540526"/>
              <a:ext cx="81524" cy="113489"/>
            </a:xfrm>
            <a:custGeom>
              <a:rect b="b" l="l" r="r" t="t"/>
              <a:pathLst>
                <a:path extrusionOk="0" h="135" w="110">
                  <a:moveTo>
                    <a:pt x="6" y="59"/>
                  </a:moveTo>
                  <a:cubicBezTo>
                    <a:pt x="13" y="74"/>
                    <a:pt x="13" y="101"/>
                    <a:pt x="10" y="106"/>
                  </a:cubicBezTo>
                  <a:cubicBezTo>
                    <a:pt x="9" y="109"/>
                    <a:pt x="4" y="116"/>
                    <a:pt x="0" y="122"/>
                  </a:cubicBezTo>
                  <a:cubicBezTo>
                    <a:pt x="5" y="129"/>
                    <a:pt x="15" y="134"/>
                    <a:pt x="31" y="129"/>
                  </a:cubicBezTo>
                  <a:cubicBezTo>
                    <a:pt x="51" y="122"/>
                    <a:pt x="61" y="135"/>
                    <a:pt x="68" y="113"/>
                  </a:cubicBezTo>
                  <a:cubicBezTo>
                    <a:pt x="74" y="95"/>
                    <a:pt x="94" y="72"/>
                    <a:pt x="110" y="57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94" y="50"/>
                    <a:pt x="72" y="14"/>
                    <a:pt x="49" y="9"/>
                  </a:cubicBezTo>
                  <a:cubicBezTo>
                    <a:pt x="39" y="7"/>
                    <a:pt x="29" y="3"/>
                    <a:pt x="20" y="0"/>
                  </a:cubicBezTo>
                  <a:cubicBezTo>
                    <a:pt x="17" y="9"/>
                    <a:pt x="14" y="16"/>
                    <a:pt x="13" y="18"/>
                  </a:cubicBezTo>
                  <a:cubicBezTo>
                    <a:pt x="5" y="24"/>
                    <a:pt x="0" y="44"/>
                    <a:pt x="6" y="5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0"/>
            <p:cNvSpPr/>
            <p:nvPr/>
          </p:nvSpPr>
          <p:spPr>
            <a:xfrm>
              <a:off x="1954287" y="2998876"/>
              <a:ext cx="275371" cy="110394"/>
            </a:xfrm>
            <a:custGeom>
              <a:rect b="b" l="l" r="r" t="t"/>
              <a:pathLst>
                <a:path extrusionOk="0" h="132" w="373">
                  <a:moveTo>
                    <a:pt x="302" y="84"/>
                  </a:moveTo>
                  <a:cubicBezTo>
                    <a:pt x="278" y="84"/>
                    <a:pt x="202" y="31"/>
                    <a:pt x="132" y="15"/>
                  </a:cubicBezTo>
                  <a:cubicBezTo>
                    <a:pt x="61" y="0"/>
                    <a:pt x="0" y="50"/>
                    <a:pt x="7" y="59"/>
                  </a:cubicBezTo>
                  <a:cubicBezTo>
                    <a:pt x="16" y="72"/>
                    <a:pt x="51" y="43"/>
                    <a:pt x="68" y="31"/>
                  </a:cubicBezTo>
                  <a:cubicBezTo>
                    <a:pt x="85" y="19"/>
                    <a:pt x="100" y="37"/>
                    <a:pt x="102" y="45"/>
                  </a:cubicBezTo>
                  <a:cubicBezTo>
                    <a:pt x="104" y="53"/>
                    <a:pt x="125" y="58"/>
                    <a:pt x="161" y="59"/>
                  </a:cubicBezTo>
                  <a:cubicBezTo>
                    <a:pt x="197" y="61"/>
                    <a:pt x="202" y="90"/>
                    <a:pt x="236" y="98"/>
                  </a:cubicBezTo>
                  <a:cubicBezTo>
                    <a:pt x="271" y="106"/>
                    <a:pt x="236" y="120"/>
                    <a:pt x="253" y="126"/>
                  </a:cubicBezTo>
                  <a:cubicBezTo>
                    <a:pt x="271" y="132"/>
                    <a:pt x="361" y="131"/>
                    <a:pt x="367" y="123"/>
                  </a:cubicBezTo>
                  <a:cubicBezTo>
                    <a:pt x="373" y="115"/>
                    <a:pt x="325" y="84"/>
                    <a:pt x="302" y="8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0"/>
            <p:cNvSpPr/>
            <p:nvPr/>
          </p:nvSpPr>
          <p:spPr>
            <a:xfrm>
              <a:off x="2111901" y="3148474"/>
              <a:ext cx="64314" cy="34047"/>
            </a:xfrm>
            <a:custGeom>
              <a:rect b="b" l="l" r="r" t="t"/>
              <a:pathLst>
                <a:path extrusionOk="0" h="40" w="86">
                  <a:moveTo>
                    <a:pt x="8" y="14"/>
                  </a:moveTo>
                  <a:cubicBezTo>
                    <a:pt x="14" y="25"/>
                    <a:pt x="74" y="40"/>
                    <a:pt x="80" y="26"/>
                  </a:cubicBezTo>
                  <a:cubicBezTo>
                    <a:pt x="86" y="12"/>
                    <a:pt x="0" y="0"/>
                    <a:pt x="8" y="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0"/>
            <p:cNvSpPr/>
            <p:nvPr/>
          </p:nvSpPr>
          <p:spPr>
            <a:xfrm>
              <a:off x="2404483" y="3144347"/>
              <a:ext cx="57067" cy="37142"/>
            </a:xfrm>
            <a:custGeom>
              <a:rect b="b" l="l" r="r" t="t"/>
              <a:pathLst>
                <a:path extrusionOk="0" h="44" w="78">
                  <a:moveTo>
                    <a:pt x="14" y="22"/>
                  </a:moveTo>
                  <a:cubicBezTo>
                    <a:pt x="28" y="44"/>
                    <a:pt x="68" y="31"/>
                    <a:pt x="72" y="22"/>
                  </a:cubicBezTo>
                  <a:cubicBezTo>
                    <a:pt x="78" y="6"/>
                    <a:pt x="0" y="0"/>
                    <a:pt x="14" y="2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0"/>
            <p:cNvSpPr/>
            <p:nvPr/>
          </p:nvSpPr>
          <p:spPr>
            <a:xfrm>
              <a:off x="1767686" y="3667428"/>
              <a:ext cx="434797" cy="201185"/>
            </a:xfrm>
            <a:custGeom>
              <a:rect b="b" l="l" r="r" t="t"/>
              <a:pathLst>
                <a:path extrusionOk="0" h="238" w="588">
                  <a:moveTo>
                    <a:pt x="571" y="60"/>
                  </a:moveTo>
                  <a:cubicBezTo>
                    <a:pt x="558" y="46"/>
                    <a:pt x="549" y="37"/>
                    <a:pt x="545" y="41"/>
                  </a:cubicBezTo>
                  <a:cubicBezTo>
                    <a:pt x="542" y="45"/>
                    <a:pt x="528" y="47"/>
                    <a:pt x="518" y="41"/>
                  </a:cubicBezTo>
                  <a:cubicBezTo>
                    <a:pt x="509" y="35"/>
                    <a:pt x="504" y="25"/>
                    <a:pt x="497" y="25"/>
                  </a:cubicBezTo>
                  <a:cubicBezTo>
                    <a:pt x="490" y="25"/>
                    <a:pt x="466" y="11"/>
                    <a:pt x="453" y="0"/>
                  </a:cubicBezTo>
                  <a:cubicBezTo>
                    <a:pt x="453" y="2"/>
                    <a:pt x="453" y="4"/>
                    <a:pt x="453" y="5"/>
                  </a:cubicBezTo>
                  <a:cubicBezTo>
                    <a:pt x="454" y="12"/>
                    <a:pt x="442" y="17"/>
                    <a:pt x="429" y="18"/>
                  </a:cubicBezTo>
                  <a:cubicBezTo>
                    <a:pt x="416" y="18"/>
                    <a:pt x="417" y="33"/>
                    <a:pt x="417" y="43"/>
                  </a:cubicBezTo>
                  <a:cubicBezTo>
                    <a:pt x="417" y="53"/>
                    <a:pt x="406" y="53"/>
                    <a:pt x="402" y="64"/>
                  </a:cubicBezTo>
                  <a:cubicBezTo>
                    <a:pt x="397" y="75"/>
                    <a:pt x="403" y="78"/>
                    <a:pt x="392" y="83"/>
                  </a:cubicBezTo>
                  <a:cubicBezTo>
                    <a:pt x="381" y="89"/>
                    <a:pt x="378" y="98"/>
                    <a:pt x="384" y="107"/>
                  </a:cubicBezTo>
                  <a:cubicBezTo>
                    <a:pt x="391" y="117"/>
                    <a:pt x="384" y="125"/>
                    <a:pt x="382" y="131"/>
                  </a:cubicBezTo>
                  <a:cubicBezTo>
                    <a:pt x="381" y="136"/>
                    <a:pt x="391" y="139"/>
                    <a:pt x="402" y="149"/>
                  </a:cubicBezTo>
                  <a:cubicBezTo>
                    <a:pt x="413" y="159"/>
                    <a:pt x="415" y="145"/>
                    <a:pt x="420" y="153"/>
                  </a:cubicBezTo>
                  <a:cubicBezTo>
                    <a:pt x="424" y="160"/>
                    <a:pt x="416" y="174"/>
                    <a:pt x="404" y="174"/>
                  </a:cubicBezTo>
                  <a:cubicBezTo>
                    <a:pt x="403" y="174"/>
                    <a:pt x="402" y="175"/>
                    <a:pt x="401" y="175"/>
                  </a:cubicBezTo>
                  <a:cubicBezTo>
                    <a:pt x="408" y="182"/>
                    <a:pt x="411" y="189"/>
                    <a:pt x="408" y="193"/>
                  </a:cubicBezTo>
                  <a:cubicBezTo>
                    <a:pt x="402" y="201"/>
                    <a:pt x="397" y="201"/>
                    <a:pt x="408" y="211"/>
                  </a:cubicBezTo>
                  <a:cubicBezTo>
                    <a:pt x="418" y="221"/>
                    <a:pt x="426" y="206"/>
                    <a:pt x="435" y="218"/>
                  </a:cubicBezTo>
                  <a:cubicBezTo>
                    <a:pt x="444" y="230"/>
                    <a:pt x="451" y="238"/>
                    <a:pt x="460" y="217"/>
                  </a:cubicBezTo>
                  <a:cubicBezTo>
                    <a:pt x="469" y="195"/>
                    <a:pt x="475" y="165"/>
                    <a:pt x="492" y="160"/>
                  </a:cubicBezTo>
                  <a:cubicBezTo>
                    <a:pt x="508" y="156"/>
                    <a:pt x="541" y="149"/>
                    <a:pt x="561" y="123"/>
                  </a:cubicBezTo>
                  <a:cubicBezTo>
                    <a:pt x="580" y="97"/>
                    <a:pt x="570" y="96"/>
                    <a:pt x="580" y="87"/>
                  </a:cubicBezTo>
                  <a:cubicBezTo>
                    <a:pt x="588" y="81"/>
                    <a:pt x="584" y="75"/>
                    <a:pt x="571" y="60"/>
                  </a:cubicBezTo>
                  <a:close/>
                  <a:moveTo>
                    <a:pt x="15" y="50"/>
                  </a:moveTo>
                  <a:cubicBezTo>
                    <a:pt x="0" y="74"/>
                    <a:pt x="31" y="97"/>
                    <a:pt x="37" y="86"/>
                  </a:cubicBezTo>
                  <a:cubicBezTo>
                    <a:pt x="45" y="74"/>
                    <a:pt x="31" y="27"/>
                    <a:pt x="15" y="5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0"/>
            <p:cNvSpPr/>
            <p:nvPr/>
          </p:nvSpPr>
          <p:spPr>
            <a:xfrm>
              <a:off x="2269515" y="313318"/>
              <a:ext cx="1591541" cy="1354641"/>
            </a:xfrm>
            <a:custGeom>
              <a:rect b="b" l="l" r="r" t="t"/>
              <a:pathLst>
                <a:path extrusionOk="0" h="1609" w="2153">
                  <a:moveTo>
                    <a:pt x="2033" y="148"/>
                  </a:moveTo>
                  <a:cubicBezTo>
                    <a:pt x="1994" y="148"/>
                    <a:pt x="1963" y="154"/>
                    <a:pt x="1961" y="182"/>
                  </a:cubicBezTo>
                  <a:cubicBezTo>
                    <a:pt x="1959" y="209"/>
                    <a:pt x="1910" y="176"/>
                    <a:pt x="1889" y="186"/>
                  </a:cubicBezTo>
                  <a:cubicBezTo>
                    <a:pt x="1868" y="195"/>
                    <a:pt x="1879" y="164"/>
                    <a:pt x="1858" y="174"/>
                  </a:cubicBezTo>
                  <a:cubicBezTo>
                    <a:pt x="1837" y="185"/>
                    <a:pt x="1814" y="210"/>
                    <a:pt x="1789" y="220"/>
                  </a:cubicBezTo>
                  <a:cubicBezTo>
                    <a:pt x="1764" y="230"/>
                    <a:pt x="1746" y="256"/>
                    <a:pt x="1730" y="258"/>
                  </a:cubicBezTo>
                  <a:cubicBezTo>
                    <a:pt x="1715" y="261"/>
                    <a:pt x="1763" y="211"/>
                    <a:pt x="1788" y="186"/>
                  </a:cubicBezTo>
                  <a:cubicBezTo>
                    <a:pt x="1813" y="161"/>
                    <a:pt x="1800" y="132"/>
                    <a:pt x="1767" y="135"/>
                  </a:cubicBezTo>
                  <a:cubicBezTo>
                    <a:pt x="1733" y="138"/>
                    <a:pt x="1741" y="159"/>
                    <a:pt x="1722" y="163"/>
                  </a:cubicBezTo>
                  <a:cubicBezTo>
                    <a:pt x="1703" y="167"/>
                    <a:pt x="1614" y="212"/>
                    <a:pt x="1609" y="198"/>
                  </a:cubicBezTo>
                  <a:cubicBezTo>
                    <a:pt x="1605" y="185"/>
                    <a:pt x="1683" y="162"/>
                    <a:pt x="1682" y="152"/>
                  </a:cubicBezTo>
                  <a:cubicBezTo>
                    <a:pt x="1681" y="143"/>
                    <a:pt x="1583" y="142"/>
                    <a:pt x="1540" y="148"/>
                  </a:cubicBezTo>
                  <a:cubicBezTo>
                    <a:pt x="1496" y="154"/>
                    <a:pt x="1419" y="179"/>
                    <a:pt x="1418" y="167"/>
                  </a:cubicBezTo>
                  <a:cubicBezTo>
                    <a:pt x="1417" y="154"/>
                    <a:pt x="1508" y="137"/>
                    <a:pt x="1553" y="132"/>
                  </a:cubicBezTo>
                  <a:cubicBezTo>
                    <a:pt x="1600" y="126"/>
                    <a:pt x="1683" y="135"/>
                    <a:pt x="1719" y="120"/>
                  </a:cubicBezTo>
                  <a:cubicBezTo>
                    <a:pt x="1754" y="106"/>
                    <a:pt x="1807" y="105"/>
                    <a:pt x="1816" y="93"/>
                  </a:cubicBezTo>
                  <a:cubicBezTo>
                    <a:pt x="1826" y="82"/>
                    <a:pt x="1776" y="66"/>
                    <a:pt x="1751" y="67"/>
                  </a:cubicBezTo>
                  <a:cubicBezTo>
                    <a:pt x="1726" y="68"/>
                    <a:pt x="1701" y="65"/>
                    <a:pt x="1703" y="53"/>
                  </a:cubicBezTo>
                  <a:cubicBezTo>
                    <a:pt x="1705" y="40"/>
                    <a:pt x="1665" y="37"/>
                    <a:pt x="1660" y="28"/>
                  </a:cubicBezTo>
                  <a:cubicBezTo>
                    <a:pt x="1656" y="18"/>
                    <a:pt x="1578" y="26"/>
                    <a:pt x="1562" y="15"/>
                  </a:cubicBezTo>
                  <a:cubicBezTo>
                    <a:pt x="1545" y="5"/>
                    <a:pt x="1496" y="0"/>
                    <a:pt x="1455" y="3"/>
                  </a:cubicBezTo>
                  <a:cubicBezTo>
                    <a:pt x="1413" y="6"/>
                    <a:pt x="1328" y="5"/>
                    <a:pt x="1308" y="7"/>
                  </a:cubicBezTo>
                  <a:cubicBezTo>
                    <a:pt x="1288" y="9"/>
                    <a:pt x="1276" y="16"/>
                    <a:pt x="1258" y="15"/>
                  </a:cubicBezTo>
                  <a:cubicBezTo>
                    <a:pt x="1240" y="14"/>
                    <a:pt x="1213" y="20"/>
                    <a:pt x="1224" y="32"/>
                  </a:cubicBezTo>
                  <a:cubicBezTo>
                    <a:pt x="1242" y="52"/>
                    <a:pt x="1196" y="61"/>
                    <a:pt x="1199" y="45"/>
                  </a:cubicBezTo>
                  <a:cubicBezTo>
                    <a:pt x="1202" y="30"/>
                    <a:pt x="1158" y="22"/>
                    <a:pt x="1145" y="34"/>
                  </a:cubicBezTo>
                  <a:cubicBezTo>
                    <a:pt x="1129" y="47"/>
                    <a:pt x="1059" y="20"/>
                    <a:pt x="1049" y="34"/>
                  </a:cubicBezTo>
                  <a:cubicBezTo>
                    <a:pt x="1038" y="47"/>
                    <a:pt x="956" y="43"/>
                    <a:pt x="932" y="47"/>
                  </a:cubicBezTo>
                  <a:cubicBezTo>
                    <a:pt x="909" y="52"/>
                    <a:pt x="970" y="69"/>
                    <a:pt x="968" y="80"/>
                  </a:cubicBezTo>
                  <a:cubicBezTo>
                    <a:pt x="966" y="90"/>
                    <a:pt x="890" y="80"/>
                    <a:pt x="905" y="98"/>
                  </a:cubicBezTo>
                  <a:cubicBezTo>
                    <a:pt x="921" y="117"/>
                    <a:pt x="971" y="131"/>
                    <a:pt x="995" y="154"/>
                  </a:cubicBezTo>
                  <a:cubicBezTo>
                    <a:pt x="1019" y="178"/>
                    <a:pt x="976" y="164"/>
                    <a:pt x="949" y="146"/>
                  </a:cubicBezTo>
                  <a:cubicBezTo>
                    <a:pt x="922" y="128"/>
                    <a:pt x="888" y="135"/>
                    <a:pt x="871" y="117"/>
                  </a:cubicBezTo>
                  <a:cubicBezTo>
                    <a:pt x="854" y="99"/>
                    <a:pt x="792" y="86"/>
                    <a:pt x="776" y="96"/>
                  </a:cubicBezTo>
                  <a:cubicBezTo>
                    <a:pt x="758" y="109"/>
                    <a:pt x="819" y="132"/>
                    <a:pt x="819" y="145"/>
                  </a:cubicBezTo>
                  <a:cubicBezTo>
                    <a:pt x="819" y="159"/>
                    <a:pt x="777" y="142"/>
                    <a:pt x="770" y="147"/>
                  </a:cubicBezTo>
                  <a:cubicBezTo>
                    <a:pt x="763" y="152"/>
                    <a:pt x="726" y="112"/>
                    <a:pt x="706" y="112"/>
                  </a:cubicBezTo>
                  <a:cubicBezTo>
                    <a:pt x="685" y="112"/>
                    <a:pt x="703" y="131"/>
                    <a:pt x="703" y="157"/>
                  </a:cubicBezTo>
                  <a:cubicBezTo>
                    <a:pt x="703" y="183"/>
                    <a:pt x="662" y="198"/>
                    <a:pt x="673" y="180"/>
                  </a:cubicBezTo>
                  <a:cubicBezTo>
                    <a:pt x="685" y="163"/>
                    <a:pt x="677" y="117"/>
                    <a:pt x="655" y="109"/>
                  </a:cubicBezTo>
                  <a:cubicBezTo>
                    <a:pt x="633" y="100"/>
                    <a:pt x="577" y="126"/>
                    <a:pt x="548" y="125"/>
                  </a:cubicBezTo>
                  <a:cubicBezTo>
                    <a:pt x="519" y="124"/>
                    <a:pt x="480" y="134"/>
                    <a:pt x="505" y="148"/>
                  </a:cubicBezTo>
                  <a:cubicBezTo>
                    <a:pt x="530" y="163"/>
                    <a:pt x="504" y="171"/>
                    <a:pt x="482" y="156"/>
                  </a:cubicBezTo>
                  <a:cubicBezTo>
                    <a:pt x="460" y="140"/>
                    <a:pt x="388" y="156"/>
                    <a:pt x="403" y="166"/>
                  </a:cubicBezTo>
                  <a:cubicBezTo>
                    <a:pt x="418" y="176"/>
                    <a:pt x="423" y="206"/>
                    <a:pt x="413" y="219"/>
                  </a:cubicBezTo>
                  <a:cubicBezTo>
                    <a:pt x="404" y="231"/>
                    <a:pt x="374" y="206"/>
                    <a:pt x="346" y="209"/>
                  </a:cubicBezTo>
                  <a:cubicBezTo>
                    <a:pt x="318" y="211"/>
                    <a:pt x="178" y="277"/>
                    <a:pt x="187" y="295"/>
                  </a:cubicBezTo>
                  <a:cubicBezTo>
                    <a:pt x="195" y="313"/>
                    <a:pt x="254" y="298"/>
                    <a:pt x="273" y="308"/>
                  </a:cubicBezTo>
                  <a:cubicBezTo>
                    <a:pt x="292" y="319"/>
                    <a:pt x="267" y="357"/>
                    <a:pt x="244" y="373"/>
                  </a:cubicBezTo>
                  <a:cubicBezTo>
                    <a:pt x="221" y="389"/>
                    <a:pt x="136" y="374"/>
                    <a:pt x="134" y="393"/>
                  </a:cubicBezTo>
                  <a:cubicBezTo>
                    <a:pt x="132" y="411"/>
                    <a:pt x="0" y="414"/>
                    <a:pt x="0" y="445"/>
                  </a:cubicBezTo>
                  <a:cubicBezTo>
                    <a:pt x="0" y="456"/>
                    <a:pt x="6" y="468"/>
                    <a:pt x="20" y="471"/>
                  </a:cubicBezTo>
                  <a:cubicBezTo>
                    <a:pt x="39" y="475"/>
                    <a:pt x="62" y="469"/>
                    <a:pt x="79" y="487"/>
                  </a:cubicBezTo>
                  <a:cubicBezTo>
                    <a:pt x="95" y="506"/>
                    <a:pt x="142" y="507"/>
                    <a:pt x="174" y="495"/>
                  </a:cubicBezTo>
                  <a:cubicBezTo>
                    <a:pt x="206" y="482"/>
                    <a:pt x="230" y="497"/>
                    <a:pt x="229" y="515"/>
                  </a:cubicBezTo>
                  <a:cubicBezTo>
                    <a:pt x="228" y="534"/>
                    <a:pt x="157" y="508"/>
                    <a:pt x="135" y="522"/>
                  </a:cubicBezTo>
                  <a:cubicBezTo>
                    <a:pt x="113" y="535"/>
                    <a:pt x="45" y="524"/>
                    <a:pt x="48" y="538"/>
                  </a:cubicBezTo>
                  <a:cubicBezTo>
                    <a:pt x="52" y="553"/>
                    <a:pt x="85" y="550"/>
                    <a:pt x="112" y="555"/>
                  </a:cubicBezTo>
                  <a:cubicBezTo>
                    <a:pt x="139" y="560"/>
                    <a:pt x="114" y="572"/>
                    <a:pt x="113" y="583"/>
                  </a:cubicBezTo>
                  <a:cubicBezTo>
                    <a:pt x="112" y="594"/>
                    <a:pt x="127" y="592"/>
                    <a:pt x="154" y="606"/>
                  </a:cubicBezTo>
                  <a:cubicBezTo>
                    <a:pt x="182" y="619"/>
                    <a:pt x="226" y="628"/>
                    <a:pt x="212" y="612"/>
                  </a:cubicBezTo>
                  <a:cubicBezTo>
                    <a:pt x="197" y="596"/>
                    <a:pt x="240" y="599"/>
                    <a:pt x="247" y="608"/>
                  </a:cubicBezTo>
                  <a:cubicBezTo>
                    <a:pt x="254" y="617"/>
                    <a:pt x="274" y="594"/>
                    <a:pt x="294" y="600"/>
                  </a:cubicBezTo>
                  <a:cubicBezTo>
                    <a:pt x="314" y="605"/>
                    <a:pt x="321" y="581"/>
                    <a:pt x="336" y="591"/>
                  </a:cubicBezTo>
                  <a:cubicBezTo>
                    <a:pt x="352" y="602"/>
                    <a:pt x="425" y="608"/>
                    <a:pt x="450" y="621"/>
                  </a:cubicBezTo>
                  <a:cubicBezTo>
                    <a:pt x="475" y="635"/>
                    <a:pt x="509" y="638"/>
                    <a:pt x="506" y="658"/>
                  </a:cubicBezTo>
                  <a:cubicBezTo>
                    <a:pt x="503" y="678"/>
                    <a:pt x="527" y="692"/>
                    <a:pt x="555" y="705"/>
                  </a:cubicBezTo>
                  <a:cubicBezTo>
                    <a:pt x="583" y="717"/>
                    <a:pt x="588" y="744"/>
                    <a:pt x="587" y="762"/>
                  </a:cubicBezTo>
                  <a:cubicBezTo>
                    <a:pt x="586" y="780"/>
                    <a:pt x="617" y="792"/>
                    <a:pt x="612" y="800"/>
                  </a:cubicBezTo>
                  <a:cubicBezTo>
                    <a:pt x="607" y="809"/>
                    <a:pt x="611" y="820"/>
                    <a:pt x="630" y="837"/>
                  </a:cubicBezTo>
                  <a:cubicBezTo>
                    <a:pt x="648" y="853"/>
                    <a:pt x="601" y="866"/>
                    <a:pt x="612" y="880"/>
                  </a:cubicBezTo>
                  <a:cubicBezTo>
                    <a:pt x="624" y="895"/>
                    <a:pt x="595" y="923"/>
                    <a:pt x="629" y="928"/>
                  </a:cubicBezTo>
                  <a:cubicBezTo>
                    <a:pt x="662" y="933"/>
                    <a:pt x="657" y="905"/>
                    <a:pt x="682" y="905"/>
                  </a:cubicBezTo>
                  <a:cubicBezTo>
                    <a:pt x="707" y="905"/>
                    <a:pt x="681" y="927"/>
                    <a:pt x="694" y="941"/>
                  </a:cubicBezTo>
                  <a:cubicBezTo>
                    <a:pt x="708" y="954"/>
                    <a:pt x="736" y="951"/>
                    <a:pt x="762" y="973"/>
                  </a:cubicBezTo>
                  <a:cubicBezTo>
                    <a:pt x="788" y="995"/>
                    <a:pt x="771" y="1005"/>
                    <a:pt x="747" y="988"/>
                  </a:cubicBezTo>
                  <a:cubicBezTo>
                    <a:pt x="723" y="970"/>
                    <a:pt x="654" y="974"/>
                    <a:pt x="654" y="980"/>
                  </a:cubicBezTo>
                  <a:cubicBezTo>
                    <a:pt x="654" y="987"/>
                    <a:pt x="731" y="1030"/>
                    <a:pt x="748" y="1024"/>
                  </a:cubicBezTo>
                  <a:cubicBezTo>
                    <a:pt x="766" y="1018"/>
                    <a:pt x="790" y="1050"/>
                    <a:pt x="780" y="1060"/>
                  </a:cubicBezTo>
                  <a:cubicBezTo>
                    <a:pt x="769" y="1071"/>
                    <a:pt x="774" y="1097"/>
                    <a:pt x="772" y="1109"/>
                  </a:cubicBezTo>
                  <a:cubicBezTo>
                    <a:pt x="770" y="1122"/>
                    <a:pt x="744" y="1109"/>
                    <a:pt x="728" y="1111"/>
                  </a:cubicBezTo>
                  <a:cubicBezTo>
                    <a:pt x="711" y="1113"/>
                    <a:pt x="699" y="1119"/>
                    <a:pt x="699" y="1136"/>
                  </a:cubicBezTo>
                  <a:cubicBezTo>
                    <a:pt x="699" y="1154"/>
                    <a:pt x="673" y="1166"/>
                    <a:pt x="670" y="1188"/>
                  </a:cubicBezTo>
                  <a:cubicBezTo>
                    <a:pt x="667" y="1210"/>
                    <a:pt x="691" y="1209"/>
                    <a:pt x="705" y="1218"/>
                  </a:cubicBezTo>
                  <a:cubicBezTo>
                    <a:pt x="718" y="1228"/>
                    <a:pt x="680" y="1234"/>
                    <a:pt x="678" y="1250"/>
                  </a:cubicBezTo>
                  <a:cubicBezTo>
                    <a:pt x="676" y="1265"/>
                    <a:pt x="713" y="1293"/>
                    <a:pt x="726" y="1301"/>
                  </a:cubicBezTo>
                  <a:cubicBezTo>
                    <a:pt x="740" y="1308"/>
                    <a:pt x="728" y="1343"/>
                    <a:pt x="733" y="1361"/>
                  </a:cubicBezTo>
                  <a:cubicBezTo>
                    <a:pt x="738" y="1379"/>
                    <a:pt x="756" y="1357"/>
                    <a:pt x="754" y="1380"/>
                  </a:cubicBezTo>
                  <a:cubicBezTo>
                    <a:pt x="751" y="1403"/>
                    <a:pt x="770" y="1401"/>
                    <a:pt x="771" y="1415"/>
                  </a:cubicBezTo>
                  <a:cubicBezTo>
                    <a:pt x="772" y="1429"/>
                    <a:pt x="804" y="1426"/>
                    <a:pt x="798" y="1445"/>
                  </a:cubicBezTo>
                  <a:cubicBezTo>
                    <a:pt x="792" y="1464"/>
                    <a:pt x="808" y="1477"/>
                    <a:pt x="815" y="1488"/>
                  </a:cubicBezTo>
                  <a:cubicBezTo>
                    <a:pt x="822" y="1498"/>
                    <a:pt x="849" y="1516"/>
                    <a:pt x="854" y="1529"/>
                  </a:cubicBezTo>
                  <a:cubicBezTo>
                    <a:pt x="860" y="1543"/>
                    <a:pt x="875" y="1561"/>
                    <a:pt x="894" y="1555"/>
                  </a:cubicBezTo>
                  <a:cubicBezTo>
                    <a:pt x="913" y="1550"/>
                    <a:pt x="914" y="1568"/>
                    <a:pt x="928" y="1566"/>
                  </a:cubicBezTo>
                  <a:cubicBezTo>
                    <a:pt x="943" y="1564"/>
                    <a:pt x="966" y="1572"/>
                    <a:pt x="970" y="1583"/>
                  </a:cubicBezTo>
                  <a:cubicBezTo>
                    <a:pt x="974" y="1595"/>
                    <a:pt x="1019" y="1605"/>
                    <a:pt x="1031" y="1607"/>
                  </a:cubicBezTo>
                  <a:cubicBezTo>
                    <a:pt x="1044" y="1609"/>
                    <a:pt x="1046" y="1587"/>
                    <a:pt x="1057" y="1580"/>
                  </a:cubicBezTo>
                  <a:cubicBezTo>
                    <a:pt x="1069" y="1574"/>
                    <a:pt x="1065" y="1528"/>
                    <a:pt x="1075" y="1525"/>
                  </a:cubicBezTo>
                  <a:cubicBezTo>
                    <a:pt x="1085" y="1522"/>
                    <a:pt x="1082" y="1474"/>
                    <a:pt x="1072" y="1470"/>
                  </a:cubicBezTo>
                  <a:cubicBezTo>
                    <a:pt x="1061" y="1466"/>
                    <a:pt x="1066" y="1449"/>
                    <a:pt x="1089" y="1452"/>
                  </a:cubicBezTo>
                  <a:cubicBezTo>
                    <a:pt x="1113" y="1456"/>
                    <a:pt x="1105" y="1432"/>
                    <a:pt x="1117" y="1429"/>
                  </a:cubicBezTo>
                  <a:cubicBezTo>
                    <a:pt x="1128" y="1425"/>
                    <a:pt x="1123" y="1404"/>
                    <a:pt x="1131" y="1401"/>
                  </a:cubicBezTo>
                  <a:cubicBezTo>
                    <a:pt x="1139" y="1399"/>
                    <a:pt x="1138" y="1385"/>
                    <a:pt x="1132" y="1377"/>
                  </a:cubicBezTo>
                  <a:cubicBezTo>
                    <a:pt x="1126" y="1368"/>
                    <a:pt x="1133" y="1362"/>
                    <a:pt x="1146" y="1360"/>
                  </a:cubicBezTo>
                  <a:cubicBezTo>
                    <a:pt x="1158" y="1358"/>
                    <a:pt x="1155" y="1340"/>
                    <a:pt x="1138" y="1334"/>
                  </a:cubicBezTo>
                  <a:cubicBezTo>
                    <a:pt x="1122" y="1328"/>
                    <a:pt x="1127" y="1309"/>
                    <a:pt x="1144" y="1320"/>
                  </a:cubicBezTo>
                  <a:cubicBezTo>
                    <a:pt x="1160" y="1332"/>
                    <a:pt x="1173" y="1323"/>
                    <a:pt x="1163" y="1311"/>
                  </a:cubicBezTo>
                  <a:cubicBezTo>
                    <a:pt x="1154" y="1299"/>
                    <a:pt x="1175" y="1292"/>
                    <a:pt x="1197" y="1290"/>
                  </a:cubicBezTo>
                  <a:cubicBezTo>
                    <a:pt x="1218" y="1288"/>
                    <a:pt x="1230" y="1277"/>
                    <a:pt x="1226" y="1260"/>
                  </a:cubicBezTo>
                  <a:cubicBezTo>
                    <a:pt x="1222" y="1243"/>
                    <a:pt x="1251" y="1244"/>
                    <a:pt x="1243" y="1259"/>
                  </a:cubicBezTo>
                  <a:cubicBezTo>
                    <a:pt x="1236" y="1274"/>
                    <a:pt x="1240" y="1288"/>
                    <a:pt x="1251" y="1278"/>
                  </a:cubicBezTo>
                  <a:cubicBezTo>
                    <a:pt x="1261" y="1267"/>
                    <a:pt x="1281" y="1275"/>
                    <a:pt x="1316" y="1264"/>
                  </a:cubicBezTo>
                  <a:cubicBezTo>
                    <a:pt x="1352" y="1254"/>
                    <a:pt x="1386" y="1225"/>
                    <a:pt x="1394" y="1197"/>
                  </a:cubicBezTo>
                  <a:cubicBezTo>
                    <a:pt x="1403" y="1169"/>
                    <a:pt x="1443" y="1172"/>
                    <a:pt x="1438" y="1153"/>
                  </a:cubicBezTo>
                  <a:cubicBezTo>
                    <a:pt x="1433" y="1134"/>
                    <a:pt x="1445" y="1127"/>
                    <a:pt x="1471" y="1139"/>
                  </a:cubicBezTo>
                  <a:cubicBezTo>
                    <a:pt x="1497" y="1152"/>
                    <a:pt x="1476" y="1131"/>
                    <a:pt x="1505" y="1131"/>
                  </a:cubicBezTo>
                  <a:cubicBezTo>
                    <a:pt x="1535" y="1131"/>
                    <a:pt x="1529" y="1121"/>
                    <a:pt x="1557" y="1120"/>
                  </a:cubicBezTo>
                  <a:cubicBezTo>
                    <a:pt x="1586" y="1119"/>
                    <a:pt x="1658" y="1106"/>
                    <a:pt x="1683" y="1085"/>
                  </a:cubicBezTo>
                  <a:cubicBezTo>
                    <a:pt x="1708" y="1065"/>
                    <a:pt x="1761" y="1047"/>
                    <a:pt x="1783" y="1033"/>
                  </a:cubicBezTo>
                  <a:cubicBezTo>
                    <a:pt x="1805" y="1020"/>
                    <a:pt x="1810" y="1008"/>
                    <a:pt x="1797" y="1016"/>
                  </a:cubicBezTo>
                  <a:cubicBezTo>
                    <a:pt x="1783" y="1023"/>
                    <a:pt x="1755" y="1024"/>
                    <a:pt x="1734" y="1019"/>
                  </a:cubicBezTo>
                  <a:cubicBezTo>
                    <a:pt x="1713" y="1014"/>
                    <a:pt x="1680" y="996"/>
                    <a:pt x="1656" y="1009"/>
                  </a:cubicBezTo>
                  <a:cubicBezTo>
                    <a:pt x="1632" y="1023"/>
                    <a:pt x="1647" y="990"/>
                    <a:pt x="1667" y="987"/>
                  </a:cubicBezTo>
                  <a:cubicBezTo>
                    <a:pt x="1686" y="983"/>
                    <a:pt x="1678" y="974"/>
                    <a:pt x="1673" y="953"/>
                  </a:cubicBezTo>
                  <a:cubicBezTo>
                    <a:pt x="1668" y="932"/>
                    <a:pt x="1706" y="946"/>
                    <a:pt x="1723" y="970"/>
                  </a:cubicBezTo>
                  <a:cubicBezTo>
                    <a:pt x="1739" y="994"/>
                    <a:pt x="1772" y="1004"/>
                    <a:pt x="1800" y="996"/>
                  </a:cubicBezTo>
                  <a:cubicBezTo>
                    <a:pt x="1828" y="988"/>
                    <a:pt x="1801" y="965"/>
                    <a:pt x="1812" y="949"/>
                  </a:cubicBezTo>
                  <a:cubicBezTo>
                    <a:pt x="1824" y="933"/>
                    <a:pt x="1726" y="885"/>
                    <a:pt x="1721" y="868"/>
                  </a:cubicBezTo>
                  <a:cubicBezTo>
                    <a:pt x="1716" y="851"/>
                    <a:pt x="1746" y="863"/>
                    <a:pt x="1773" y="874"/>
                  </a:cubicBezTo>
                  <a:cubicBezTo>
                    <a:pt x="1800" y="886"/>
                    <a:pt x="1806" y="852"/>
                    <a:pt x="1806" y="838"/>
                  </a:cubicBezTo>
                  <a:cubicBezTo>
                    <a:pt x="1806" y="823"/>
                    <a:pt x="1748" y="822"/>
                    <a:pt x="1722" y="837"/>
                  </a:cubicBezTo>
                  <a:cubicBezTo>
                    <a:pt x="1696" y="851"/>
                    <a:pt x="1671" y="818"/>
                    <a:pt x="1706" y="814"/>
                  </a:cubicBezTo>
                  <a:cubicBezTo>
                    <a:pt x="1742" y="810"/>
                    <a:pt x="1709" y="795"/>
                    <a:pt x="1720" y="785"/>
                  </a:cubicBezTo>
                  <a:cubicBezTo>
                    <a:pt x="1730" y="774"/>
                    <a:pt x="1775" y="815"/>
                    <a:pt x="1798" y="808"/>
                  </a:cubicBezTo>
                  <a:cubicBezTo>
                    <a:pt x="1821" y="800"/>
                    <a:pt x="1837" y="809"/>
                    <a:pt x="1857" y="793"/>
                  </a:cubicBezTo>
                  <a:cubicBezTo>
                    <a:pt x="1877" y="777"/>
                    <a:pt x="1822" y="763"/>
                    <a:pt x="1810" y="749"/>
                  </a:cubicBezTo>
                  <a:cubicBezTo>
                    <a:pt x="1799" y="736"/>
                    <a:pt x="1867" y="741"/>
                    <a:pt x="1888" y="742"/>
                  </a:cubicBezTo>
                  <a:cubicBezTo>
                    <a:pt x="1909" y="743"/>
                    <a:pt x="1914" y="712"/>
                    <a:pt x="1898" y="718"/>
                  </a:cubicBezTo>
                  <a:cubicBezTo>
                    <a:pt x="1881" y="724"/>
                    <a:pt x="1822" y="697"/>
                    <a:pt x="1834" y="679"/>
                  </a:cubicBezTo>
                  <a:cubicBezTo>
                    <a:pt x="1847" y="660"/>
                    <a:pt x="1869" y="682"/>
                    <a:pt x="1895" y="668"/>
                  </a:cubicBezTo>
                  <a:cubicBezTo>
                    <a:pt x="1921" y="655"/>
                    <a:pt x="1898" y="604"/>
                    <a:pt x="1879" y="604"/>
                  </a:cubicBezTo>
                  <a:cubicBezTo>
                    <a:pt x="1860" y="604"/>
                    <a:pt x="1816" y="598"/>
                    <a:pt x="1816" y="588"/>
                  </a:cubicBezTo>
                  <a:cubicBezTo>
                    <a:pt x="1816" y="579"/>
                    <a:pt x="1780" y="570"/>
                    <a:pt x="1790" y="561"/>
                  </a:cubicBezTo>
                  <a:cubicBezTo>
                    <a:pt x="1801" y="552"/>
                    <a:pt x="1814" y="573"/>
                    <a:pt x="1838" y="555"/>
                  </a:cubicBezTo>
                  <a:cubicBezTo>
                    <a:pt x="1862" y="537"/>
                    <a:pt x="1912" y="559"/>
                    <a:pt x="1934" y="555"/>
                  </a:cubicBezTo>
                  <a:cubicBezTo>
                    <a:pt x="1956" y="551"/>
                    <a:pt x="1925" y="510"/>
                    <a:pt x="1912" y="517"/>
                  </a:cubicBezTo>
                  <a:cubicBezTo>
                    <a:pt x="1900" y="525"/>
                    <a:pt x="1857" y="527"/>
                    <a:pt x="1854" y="505"/>
                  </a:cubicBezTo>
                  <a:cubicBezTo>
                    <a:pt x="1851" y="483"/>
                    <a:pt x="1894" y="505"/>
                    <a:pt x="1902" y="495"/>
                  </a:cubicBezTo>
                  <a:cubicBezTo>
                    <a:pt x="1909" y="484"/>
                    <a:pt x="1841" y="457"/>
                    <a:pt x="1831" y="479"/>
                  </a:cubicBezTo>
                  <a:cubicBezTo>
                    <a:pt x="1821" y="501"/>
                    <a:pt x="1783" y="494"/>
                    <a:pt x="1803" y="481"/>
                  </a:cubicBezTo>
                  <a:cubicBezTo>
                    <a:pt x="1823" y="469"/>
                    <a:pt x="1827" y="433"/>
                    <a:pt x="1825" y="416"/>
                  </a:cubicBezTo>
                  <a:cubicBezTo>
                    <a:pt x="1823" y="398"/>
                    <a:pt x="1896" y="397"/>
                    <a:pt x="1887" y="368"/>
                  </a:cubicBezTo>
                  <a:cubicBezTo>
                    <a:pt x="1879" y="339"/>
                    <a:pt x="1921" y="332"/>
                    <a:pt x="1945" y="332"/>
                  </a:cubicBezTo>
                  <a:cubicBezTo>
                    <a:pt x="1969" y="332"/>
                    <a:pt x="1944" y="301"/>
                    <a:pt x="1921" y="304"/>
                  </a:cubicBezTo>
                  <a:cubicBezTo>
                    <a:pt x="1899" y="307"/>
                    <a:pt x="1875" y="333"/>
                    <a:pt x="1863" y="323"/>
                  </a:cubicBezTo>
                  <a:cubicBezTo>
                    <a:pt x="1852" y="313"/>
                    <a:pt x="1890" y="294"/>
                    <a:pt x="1911" y="294"/>
                  </a:cubicBezTo>
                  <a:cubicBezTo>
                    <a:pt x="1932" y="294"/>
                    <a:pt x="1982" y="292"/>
                    <a:pt x="1999" y="281"/>
                  </a:cubicBezTo>
                  <a:cubicBezTo>
                    <a:pt x="2017" y="271"/>
                    <a:pt x="1968" y="262"/>
                    <a:pt x="1935" y="266"/>
                  </a:cubicBezTo>
                  <a:cubicBezTo>
                    <a:pt x="1902" y="270"/>
                    <a:pt x="1902" y="255"/>
                    <a:pt x="1952" y="254"/>
                  </a:cubicBezTo>
                  <a:cubicBezTo>
                    <a:pt x="2002" y="253"/>
                    <a:pt x="1993" y="243"/>
                    <a:pt x="2029" y="239"/>
                  </a:cubicBezTo>
                  <a:cubicBezTo>
                    <a:pt x="2064" y="235"/>
                    <a:pt x="2053" y="220"/>
                    <a:pt x="2074" y="219"/>
                  </a:cubicBezTo>
                  <a:cubicBezTo>
                    <a:pt x="2096" y="218"/>
                    <a:pt x="2153" y="194"/>
                    <a:pt x="2153" y="183"/>
                  </a:cubicBezTo>
                  <a:cubicBezTo>
                    <a:pt x="2153" y="171"/>
                    <a:pt x="2071" y="148"/>
                    <a:pt x="2033" y="148"/>
                  </a:cubicBezTo>
                  <a:close/>
                  <a:moveTo>
                    <a:pt x="737" y="1054"/>
                  </a:moveTo>
                  <a:cubicBezTo>
                    <a:pt x="738" y="1037"/>
                    <a:pt x="719" y="1048"/>
                    <a:pt x="709" y="1028"/>
                  </a:cubicBezTo>
                  <a:cubicBezTo>
                    <a:pt x="698" y="1008"/>
                    <a:pt x="645" y="1000"/>
                    <a:pt x="640" y="1016"/>
                  </a:cubicBezTo>
                  <a:cubicBezTo>
                    <a:pt x="638" y="1022"/>
                    <a:pt x="621" y="1031"/>
                    <a:pt x="635" y="1046"/>
                  </a:cubicBezTo>
                  <a:cubicBezTo>
                    <a:pt x="648" y="1060"/>
                    <a:pt x="658" y="1054"/>
                    <a:pt x="673" y="1069"/>
                  </a:cubicBezTo>
                  <a:cubicBezTo>
                    <a:pt x="689" y="1083"/>
                    <a:pt x="736" y="1071"/>
                    <a:pt x="737" y="105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0"/>
            <p:cNvSpPr/>
            <p:nvPr/>
          </p:nvSpPr>
          <p:spPr>
            <a:xfrm>
              <a:off x="481411" y="338079"/>
              <a:ext cx="2316201" cy="2031447"/>
            </a:xfrm>
            <a:custGeom>
              <a:rect b="b" l="l" r="r" t="t"/>
              <a:pathLst>
                <a:path extrusionOk="0" h="2414" w="3135">
                  <a:moveTo>
                    <a:pt x="619" y="2116"/>
                  </a:moveTo>
                  <a:cubicBezTo>
                    <a:pt x="609" y="2105"/>
                    <a:pt x="583" y="2108"/>
                    <a:pt x="579" y="2098"/>
                  </a:cubicBezTo>
                  <a:cubicBezTo>
                    <a:pt x="575" y="2088"/>
                    <a:pt x="551" y="2051"/>
                    <a:pt x="537" y="2052"/>
                  </a:cubicBezTo>
                  <a:cubicBezTo>
                    <a:pt x="524" y="2052"/>
                    <a:pt x="507" y="2053"/>
                    <a:pt x="491" y="2041"/>
                  </a:cubicBezTo>
                  <a:cubicBezTo>
                    <a:pt x="476" y="2030"/>
                    <a:pt x="466" y="2029"/>
                    <a:pt x="455" y="2036"/>
                  </a:cubicBezTo>
                  <a:cubicBezTo>
                    <a:pt x="444" y="2043"/>
                    <a:pt x="466" y="2045"/>
                    <a:pt x="466" y="2052"/>
                  </a:cubicBezTo>
                  <a:cubicBezTo>
                    <a:pt x="465" y="2060"/>
                    <a:pt x="473" y="2065"/>
                    <a:pt x="482" y="2063"/>
                  </a:cubicBezTo>
                  <a:cubicBezTo>
                    <a:pt x="491" y="2062"/>
                    <a:pt x="497" y="2081"/>
                    <a:pt x="506" y="2082"/>
                  </a:cubicBezTo>
                  <a:cubicBezTo>
                    <a:pt x="515" y="2083"/>
                    <a:pt x="519" y="2098"/>
                    <a:pt x="530" y="2098"/>
                  </a:cubicBezTo>
                  <a:cubicBezTo>
                    <a:pt x="540" y="2098"/>
                    <a:pt x="543" y="2110"/>
                    <a:pt x="548" y="2117"/>
                  </a:cubicBezTo>
                  <a:cubicBezTo>
                    <a:pt x="554" y="2124"/>
                    <a:pt x="566" y="2118"/>
                    <a:pt x="566" y="2125"/>
                  </a:cubicBezTo>
                  <a:cubicBezTo>
                    <a:pt x="566" y="2131"/>
                    <a:pt x="579" y="2137"/>
                    <a:pt x="582" y="2145"/>
                  </a:cubicBezTo>
                  <a:cubicBezTo>
                    <a:pt x="603" y="2147"/>
                    <a:pt x="621" y="2149"/>
                    <a:pt x="637" y="2145"/>
                  </a:cubicBezTo>
                  <a:cubicBezTo>
                    <a:pt x="638" y="2140"/>
                    <a:pt x="639" y="2135"/>
                    <a:pt x="641" y="2130"/>
                  </a:cubicBezTo>
                  <a:cubicBezTo>
                    <a:pt x="647" y="2120"/>
                    <a:pt x="629" y="2127"/>
                    <a:pt x="619" y="2116"/>
                  </a:cubicBezTo>
                  <a:close/>
                  <a:moveTo>
                    <a:pt x="593" y="877"/>
                  </a:moveTo>
                  <a:cubicBezTo>
                    <a:pt x="621" y="883"/>
                    <a:pt x="624" y="933"/>
                    <a:pt x="643" y="933"/>
                  </a:cubicBezTo>
                  <a:cubicBezTo>
                    <a:pt x="655" y="933"/>
                    <a:pt x="646" y="917"/>
                    <a:pt x="666" y="917"/>
                  </a:cubicBezTo>
                  <a:cubicBezTo>
                    <a:pt x="686" y="917"/>
                    <a:pt x="682" y="907"/>
                    <a:pt x="700" y="908"/>
                  </a:cubicBezTo>
                  <a:cubicBezTo>
                    <a:pt x="719" y="910"/>
                    <a:pt x="735" y="903"/>
                    <a:pt x="735" y="882"/>
                  </a:cubicBezTo>
                  <a:cubicBezTo>
                    <a:pt x="735" y="860"/>
                    <a:pt x="749" y="852"/>
                    <a:pt x="767" y="847"/>
                  </a:cubicBezTo>
                  <a:cubicBezTo>
                    <a:pt x="786" y="843"/>
                    <a:pt x="769" y="819"/>
                    <a:pt x="796" y="813"/>
                  </a:cubicBezTo>
                  <a:cubicBezTo>
                    <a:pt x="822" y="807"/>
                    <a:pt x="895" y="775"/>
                    <a:pt x="908" y="766"/>
                  </a:cubicBezTo>
                  <a:cubicBezTo>
                    <a:pt x="920" y="757"/>
                    <a:pt x="892" y="744"/>
                    <a:pt x="864" y="727"/>
                  </a:cubicBezTo>
                  <a:cubicBezTo>
                    <a:pt x="836" y="710"/>
                    <a:pt x="814" y="705"/>
                    <a:pt x="792" y="719"/>
                  </a:cubicBezTo>
                  <a:cubicBezTo>
                    <a:pt x="771" y="733"/>
                    <a:pt x="788" y="704"/>
                    <a:pt x="771" y="712"/>
                  </a:cubicBezTo>
                  <a:cubicBezTo>
                    <a:pt x="753" y="719"/>
                    <a:pt x="707" y="699"/>
                    <a:pt x="700" y="691"/>
                  </a:cubicBezTo>
                  <a:cubicBezTo>
                    <a:pt x="694" y="683"/>
                    <a:pt x="610" y="708"/>
                    <a:pt x="590" y="708"/>
                  </a:cubicBezTo>
                  <a:cubicBezTo>
                    <a:pt x="569" y="708"/>
                    <a:pt x="591" y="730"/>
                    <a:pt x="605" y="741"/>
                  </a:cubicBezTo>
                  <a:cubicBezTo>
                    <a:pt x="619" y="752"/>
                    <a:pt x="571" y="786"/>
                    <a:pt x="580" y="794"/>
                  </a:cubicBezTo>
                  <a:cubicBezTo>
                    <a:pt x="590" y="802"/>
                    <a:pt x="571" y="822"/>
                    <a:pt x="549" y="847"/>
                  </a:cubicBezTo>
                  <a:cubicBezTo>
                    <a:pt x="527" y="872"/>
                    <a:pt x="565" y="871"/>
                    <a:pt x="593" y="877"/>
                  </a:cubicBezTo>
                  <a:close/>
                  <a:moveTo>
                    <a:pt x="1373" y="1005"/>
                  </a:moveTo>
                  <a:cubicBezTo>
                    <a:pt x="1382" y="994"/>
                    <a:pt x="1421" y="1027"/>
                    <a:pt x="1423" y="1003"/>
                  </a:cubicBezTo>
                  <a:cubicBezTo>
                    <a:pt x="1424" y="980"/>
                    <a:pt x="1379" y="969"/>
                    <a:pt x="1360" y="956"/>
                  </a:cubicBezTo>
                  <a:cubicBezTo>
                    <a:pt x="1342" y="944"/>
                    <a:pt x="1334" y="950"/>
                    <a:pt x="1304" y="928"/>
                  </a:cubicBezTo>
                  <a:cubicBezTo>
                    <a:pt x="1274" y="907"/>
                    <a:pt x="1312" y="896"/>
                    <a:pt x="1290" y="878"/>
                  </a:cubicBezTo>
                  <a:cubicBezTo>
                    <a:pt x="1268" y="861"/>
                    <a:pt x="1260" y="814"/>
                    <a:pt x="1276" y="799"/>
                  </a:cubicBezTo>
                  <a:cubicBezTo>
                    <a:pt x="1292" y="783"/>
                    <a:pt x="1309" y="760"/>
                    <a:pt x="1281" y="749"/>
                  </a:cubicBezTo>
                  <a:cubicBezTo>
                    <a:pt x="1253" y="738"/>
                    <a:pt x="1207" y="758"/>
                    <a:pt x="1212" y="765"/>
                  </a:cubicBezTo>
                  <a:cubicBezTo>
                    <a:pt x="1217" y="771"/>
                    <a:pt x="1256" y="793"/>
                    <a:pt x="1256" y="802"/>
                  </a:cubicBezTo>
                  <a:cubicBezTo>
                    <a:pt x="1256" y="811"/>
                    <a:pt x="1220" y="775"/>
                    <a:pt x="1207" y="783"/>
                  </a:cubicBezTo>
                  <a:cubicBezTo>
                    <a:pt x="1195" y="791"/>
                    <a:pt x="1181" y="768"/>
                    <a:pt x="1170" y="783"/>
                  </a:cubicBezTo>
                  <a:cubicBezTo>
                    <a:pt x="1159" y="799"/>
                    <a:pt x="1184" y="853"/>
                    <a:pt x="1193" y="869"/>
                  </a:cubicBezTo>
                  <a:cubicBezTo>
                    <a:pt x="1203" y="885"/>
                    <a:pt x="1184" y="885"/>
                    <a:pt x="1171" y="888"/>
                  </a:cubicBezTo>
                  <a:cubicBezTo>
                    <a:pt x="1159" y="891"/>
                    <a:pt x="1157" y="844"/>
                    <a:pt x="1145" y="827"/>
                  </a:cubicBezTo>
                  <a:cubicBezTo>
                    <a:pt x="1132" y="810"/>
                    <a:pt x="1083" y="790"/>
                    <a:pt x="1079" y="802"/>
                  </a:cubicBezTo>
                  <a:cubicBezTo>
                    <a:pt x="1076" y="814"/>
                    <a:pt x="1111" y="814"/>
                    <a:pt x="1106" y="832"/>
                  </a:cubicBezTo>
                  <a:cubicBezTo>
                    <a:pt x="1101" y="849"/>
                    <a:pt x="1083" y="821"/>
                    <a:pt x="1065" y="835"/>
                  </a:cubicBezTo>
                  <a:cubicBezTo>
                    <a:pt x="1048" y="849"/>
                    <a:pt x="1051" y="839"/>
                    <a:pt x="1054" y="825"/>
                  </a:cubicBezTo>
                  <a:cubicBezTo>
                    <a:pt x="1058" y="811"/>
                    <a:pt x="1030" y="796"/>
                    <a:pt x="998" y="799"/>
                  </a:cubicBezTo>
                  <a:cubicBezTo>
                    <a:pt x="967" y="802"/>
                    <a:pt x="984" y="824"/>
                    <a:pt x="975" y="832"/>
                  </a:cubicBezTo>
                  <a:cubicBezTo>
                    <a:pt x="966" y="839"/>
                    <a:pt x="919" y="827"/>
                    <a:pt x="948" y="821"/>
                  </a:cubicBezTo>
                  <a:cubicBezTo>
                    <a:pt x="978" y="814"/>
                    <a:pt x="966" y="797"/>
                    <a:pt x="955" y="780"/>
                  </a:cubicBezTo>
                  <a:cubicBezTo>
                    <a:pt x="944" y="763"/>
                    <a:pt x="914" y="783"/>
                    <a:pt x="866" y="800"/>
                  </a:cubicBezTo>
                  <a:cubicBezTo>
                    <a:pt x="817" y="818"/>
                    <a:pt x="796" y="836"/>
                    <a:pt x="802" y="838"/>
                  </a:cubicBezTo>
                  <a:cubicBezTo>
                    <a:pt x="808" y="839"/>
                    <a:pt x="810" y="847"/>
                    <a:pt x="791" y="863"/>
                  </a:cubicBezTo>
                  <a:cubicBezTo>
                    <a:pt x="772" y="878"/>
                    <a:pt x="791" y="892"/>
                    <a:pt x="808" y="892"/>
                  </a:cubicBezTo>
                  <a:cubicBezTo>
                    <a:pt x="825" y="892"/>
                    <a:pt x="810" y="906"/>
                    <a:pt x="822" y="910"/>
                  </a:cubicBezTo>
                  <a:cubicBezTo>
                    <a:pt x="833" y="913"/>
                    <a:pt x="889" y="888"/>
                    <a:pt x="905" y="899"/>
                  </a:cubicBezTo>
                  <a:cubicBezTo>
                    <a:pt x="920" y="910"/>
                    <a:pt x="813" y="916"/>
                    <a:pt x="813" y="935"/>
                  </a:cubicBezTo>
                  <a:cubicBezTo>
                    <a:pt x="813" y="953"/>
                    <a:pt x="872" y="964"/>
                    <a:pt x="916" y="956"/>
                  </a:cubicBezTo>
                  <a:cubicBezTo>
                    <a:pt x="959" y="949"/>
                    <a:pt x="1036" y="963"/>
                    <a:pt x="1036" y="974"/>
                  </a:cubicBezTo>
                  <a:cubicBezTo>
                    <a:pt x="1036" y="985"/>
                    <a:pt x="984" y="981"/>
                    <a:pt x="945" y="980"/>
                  </a:cubicBezTo>
                  <a:cubicBezTo>
                    <a:pt x="906" y="978"/>
                    <a:pt x="839" y="991"/>
                    <a:pt x="842" y="1003"/>
                  </a:cubicBezTo>
                  <a:cubicBezTo>
                    <a:pt x="846" y="1017"/>
                    <a:pt x="850" y="1017"/>
                    <a:pt x="891" y="1036"/>
                  </a:cubicBezTo>
                  <a:cubicBezTo>
                    <a:pt x="931" y="1055"/>
                    <a:pt x="973" y="1027"/>
                    <a:pt x="972" y="1053"/>
                  </a:cubicBezTo>
                  <a:cubicBezTo>
                    <a:pt x="970" y="1080"/>
                    <a:pt x="994" y="1086"/>
                    <a:pt x="1048" y="1087"/>
                  </a:cubicBezTo>
                  <a:cubicBezTo>
                    <a:pt x="1103" y="1089"/>
                    <a:pt x="1128" y="1063"/>
                    <a:pt x="1154" y="1064"/>
                  </a:cubicBezTo>
                  <a:cubicBezTo>
                    <a:pt x="1181" y="1066"/>
                    <a:pt x="1193" y="1061"/>
                    <a:pt x="1206" y="1042"/>
                  </a:cubicBezTo>
                  <a:cubicBezTo>
                    <a:pt x="1218" y="1024"/>
                    <a:pt x="1229" y="1034"/>
                    <a:pt x="1232" y="1044"/>
                  </a:cubicBezTo>
                  <a:cubicBezTo>
                    <a:pt x="1235" y="1053"/>
                    <a:pt x="1270" y="1052"/>
                    <a:pt x="1278" y="1059"/>
                  </a:cubicBezTo>
                  <a:cubicBezTo>
                    <a:pt x="1297" y="1079"/>
                    <a:pt x="1363" y="1073"/>
                    <a:pt x="1388" y="1061"/>
                  </a:cubicBezTo>
                  <a:cubicBezTo>
                    <a:pt x="1413" y="1049"/>
                    <a:pt x="1377" y="1014"/>
                    <a:pt x="1365" y="1030"/>
                  </a:cubicBezTo>
                  <a:cubicBezTo>
                    <a:pt x="1352" y="1045"/>
                    <a:pt x="1342" y="1036"/>
                    <a:pt x="1338" y="1028"/>
                  </a:cubicBezTo>
                  <a:cubicBezTo>
                    <a:pt x="1335" y="1020"/>
                    <a:pt x="1363" y="1016"/>
                    <a:pt x="1373" y="1005"/>
                  </a:cubicBezTo>
                  <a:close/>
                  <a:moveTo>
                    <a:pt x="780" y="621"/>
                  </a:moveTo>
                  <a:cubicBezTo>
                    <a:pt x="808" y="624"/>
                    <a:pt x="836" y="599"/>
                    <a:pt x="835" y="585"/>
                  </a:cubicBezTo>
                  <a:cubicBezTo>
                    <a:pt x="833" y="571"/>
                    <a:pt x="766" y="620"/>
                    <a:pt x="780" y="621"/>
                  </a:cubicBezTo>
                  <a:close/>
                  <a:moveTo>
                    <a:pt x="650" y="577"/>
                  </a:moveTo>
                  <a:cubicBezTo>
                    <a:pt x="661" y="582"/>
                    <a:pt x="650" y="604"/>
                    <a:pt x="663" y="598"/>
                  </a:cubicBezTo>
                  <a:cubicBezTo>
                    <a:pt x="675" y="591"/>
                    <a:pt x="679" y="590"/>
                    <a:pt x="688" y="593"/>
                  </a:cubicBezTo>
                  <a:cubicBezTo>
                    <a:pt x="705" y="599"/>
                    <a:pt x="708" y="584"/>
                    <a:pt x="716" y="576"/>
                  </a:cubicBezTo>
                  <a:cubicBezTo>
                    <a:pt x="724" y="568"/>
                    <a:pt x="721" y="604"/>
                    <a:pt x="741" y="604"/>
                  </a:cubicBezTo>
                  <a:cubicBezTo>
                    <a:pt x="758" y="604"/>
                    <a:pt x="755" y="566"/>
                    <a:pt x="771" y="577"/>
                  </a:cubicBezTo>
                  <a:cubicBezTo>
                    <a:pt x="786" y="588"/>
                    <a:pt x="791" y="573"/>
                    <a:pt x="794" y="562"/>
                  </a:cubicBezTo>
                  <a:cubicBezTo>
                    <a:pt x="797" y="551"/>
                    <a:pt x="797" y="532"/>
                    <a:pt x="814" y="529"/>
                  </a:cubicBezTo>
                  <a:cubicBezTo>
                    <a:pt x="831" y="526"/>
                    <a:pt x="817" y="546"/>
                    <a:pt x="825" y="560"/>
                  </a:cubicBezTo>
                  <a:cubicBezTo>
                    <a:pt x="836" y="581"/>
                    <a:pt x="856" y="562"/>
                    <a:pt x="858" y="552"/>
                  </a:cubicBezTo>
                  <a:cubicBezTo>
                    <a:pt x="859" y="543"/>
                    <a:pt x="888" y="549"/>
                    <a:pt x="886" y="538"/>
                  </a:cubicBezTo>
                  <a:cubicBezTo>
                    <a:pt x="884" y="527"/>
                    <a:pt x="894" y="524"/>
                    <a:pt x="886" y="512"/>
                  </a:cubicBezTo>
                  <a:cubicBezTo>
                    <a:pt x="878" y="499"/>
                    <a:pt x="898" y="502"/>
                    <a:pt x="908" y="493"/>
                  </a:cubicBezTo>
                  <a:cubicBezTo>
                    <a:pt x="917" y="484"/>
                    <a:pt x="895" y="492"/>
                    <a:pt x="880" y="478"/>
                  </a:cubicBezTo>
                  <a:cubicBezTo>
                    <a:pt x="864" y="463"/>
                    <a:pt x="858" y="482"/>
                    <a:pt x="858" y="492"/>
                  </a:cubicBezTo>
                  <a:cubicBezTo>
                    <a:pt x="858" y="501"/>
                    <a:pt x="828" y="493"/>
                    <a:pt x="811" y="487"/>
                  </a:cubicBezTo>
                  <a:cubicBezTo>
                    <a:pt x="794" y="481"/>
                    <a:pt x="772" y="507"/>
                    <a:pt x="747" y="520"/>
                  </a:cubicBezTo>
                  <a:cubicBezTo>
                    <a:pt x="722" y="532"/>
                    <a:pt x="721" y="554"/>
                    <a:pt x="697" y="552"/>
                  </a:cubicBezTo>
                  <a:cubicBezTo>
                    <a:pt x="674" y="551"/>
                    <a:pt x="640" y="573"/>
                    <a:pt x="650" y="577"/>
                  </a:cubicBezTo>
                  <a:close/>
                  <a:moveTo>
                    <a:pt x="894" y="570"/>
                  </a:moveTo>
                  <a:cubicBezTo>
                    <a:pt x="872" y="571"/>
                    <a:pt x="874" y="593"/>
                    <a:pt x="898" y="593"/>
                  </a:cubicBezTo>
                  <a:cubicBezTo>
                    <a:pt x="923" y="593"/>
                    <a:pt x="931" y="601"/>
                    <a:pt x="895" y="599"/>
                  </a:cubicBezTo>
                  <a:cubicBezTo>
                    <a:pt x="859" y="598"/>
                    <a:pt x="844" y="629"/>
                    <a:pt x="869" y="623"/>
                  </a:cubicBezTo>
                  <a:cubicBezTo>
                    <a:pt x="894" y="616"/>
                    <a:pt x="923" y="616"/>
                    <a:pt x="905" y="623"/>
                  </a:cubicBezTo>
                  <a:cubicBezTo>
                    <a:pt x="886" y="629"/>
                    <a:pt x="835" y="633"/>
                    <a:pt x="842" y="643"/>
                  </a:cubicBezTo>
                  <a:cubicBezTo>
                    <a:pt x="847" y="649"/>
                    <a:pt x="867" y="648"/>
                    <a:pt x="888" y="655"/>
                  </a:cubicBezTo>
                  <a:cubicBezTo>
                    <a:pt x="908" y="663"/>
                    <a:pt x="920" y="668"/>
                    <a:pt x="936" y="651"/>
                  </a:cubicBezTo>
                  <a:cubicBezTo>
                    <a:pt x="952" y="634"/>
                    <a:pt x="972" y="616"/>
                    <a:pt x="964" y="640"/>
                  </a:cubicBezTo>
                  <a:cubicBezTo>
                    <a:pt x="956" y="663"/>
                    <a:pt x="989" y="646"/>
                    <a:pt x="1031" y="644"/>
                  </a:cubicBezTo>
                  <a:cubicBezTo>
                    <a:pt x="1073" y="643"/>
                    <a:pt x="1023" y="669"/>
                    <a:pt x="980" y="673"/>
                  </a:cubicBezTo>
                  <a:cubicBezTo>
                    <a:pt x="936" y="676"/>
                    <a:pt x="944" y="697"/>
                    <a:pt x="978" y="705"/>
                  </a:cubicBezTo>
                  <a:cubicBezTo>
                    <a:pt x="1012" y="713"/>
                    <a:pt x="1086" y="683"/>
                    <a:pt x="1103" y="666"/>
                  </a:cubicBezTo>
                  <a:cubicBezTo>
                    <a:pt x="1120" y="649"/>
                    <a:pt x="1136" y="676"/>
                    <a:pt x="1153" y="663"/>
                  </a:cubicBezTo>
                  <a:cubicBezTo>
                    <a:pt x="1170" y="651"/>
                    <a:pt x="1203" y="665"/>
                    <a:pt x="1232" y="658"/>
                  </a:cubicBezTo>
                  <a:cubicBezTo>
                    <a:pt x="1262" y="652"/>
                    <a:pt x="1267" y="596"/>
                    <a:pt x="1245" y="587"/>
                  </a:cubicBezTo>
                  <a:cubicBezTo>
                    <a:pt x="1223" y="577"/>
                    <a:pt x="1223" y="598"/>
                    <a:pt x="1206" y="601"/>
                  </a:cubicBezTo>
                  <a:cubicBezTo>
                    <a:pt x="1189" y="604"/>
                    <a:pt x="1179" y="582"/>
                    <a:pt x="1165" y="568"/>
                  </a:cubicBezTo>
                  <a:cubicBezTo>
                    <a:pt x="1151" y="554"/>
                    <a:pt x="1161" y="527"/>
                    <a:pt x="1140" y="531"/>
                  </a:cubicBezTo>
                  <a:cubicBezTo>
                    <a:pt x="1120" y="534"/>
                    <a:pt x="1076" y="566"/>
                    <a:pt x="1103" y="570"/>
                  </a:cubicBezTo>
                  <a:cubicBezTo>
                    <a:pt x="1129" y="573"/>
                    <a:pt x="1120" y="587"/>
                    <a:pt x="1106" y="593"/>
                  </a:cubicBezTo>
                  <a:cubicBezTo>
                    <a:pt x="1092" y="599"/>
                    <a:pt x="1139" y="610"/>
                    <a:pt x="1132" y="619"/>
                  </a:cubicBezTo>
                  <a:cubicBezTo>
                    <a:pt x="1126" y="629"/>
                    <a:pt x="1054" y="621"/>
                    <a:pt x="1051" y="605"/>
                  </a:cubicBezTo>
                  <a:cubicBezTo>
                    <a:pt x="1048" y="590"/>
                    <a:pt x="992" y="562"/>
                    <a:pt x="969" y="568"/>
                  </a:cubicBezTo>
                  <a:cubicBezTo>
                    <a:pt x="945" y="574"/>
                    <a:pt x="955" y="549"/>
                    <a:pt x="931" y="548"/>
                  </a:cubicBezTo>
                  <a:cubicBezTo>
                    <a:pt x="908" y="546"/>
                    <a:pt x="916" y="568"/>
                    <a:pt x="894" y="570"/>
                  </a:cubicBezTo>
                  <a:close/>
                  <a:moveTo>
                    <a:pt x="975" y="457"/>
                  </a:moveTo>
                  <a:cubicBezTo>
                    <a:pt x="983" y="439"/>
                    <a:pt x="923" y="442"/>
                    <a:pt x="928" y="448"/>
                  </a:cubicBezTo>
                  <a:cubicBezTo>
                    <a:pt x="939" y="462"/>
                    <a:pt x="967" y="476"/>
                    <a:pt x="975" y="457"/>
                  </a:cubicBezTo>
                  <a:close/>
                  <a:moveTo>
                    <a:pt x="1104" y="449"/>
                  </a:moveTo>
                  <a:cubicBezTo>
                    <a:pt x="1125" y="446"/>
                    <a:pt x="1115" y="431"/>
                    <a:pt x="1083" y="435"/>
                  </a:cubicBezTo>
                  <a:cubicBezTo>
                    <a:pt x="1050" y="440"/>
                    <a:pt x="994" y="440"/>
                    <a:pt x="994" y="463"/>
                  </a:cubicBezTo>
                  <a:cubicBezTo>
                    <a:pt x="994" y="482"/>
                    <a:pt x="1005" y="492"/>
                    <a:pt x="1040" y="495"/>
                  </a:cubicBezTo>
                  <a:cubicBezTo>
                    <a:pt x="1076" y="498"/>
                    <a:pt x="1108" y="463"/>
                    <a:pt x="1090" y="463"/>
                  </a:cubicBezTo>
                  <a:cubicBezTo>
                    <a:pt x="1073" y="463"/>
                    <a:pt x="1084" y="453"/>
                    <a:pt x="1104" y="449"/>
                  </a:cubicBezTo>
                  <a:close/>
                  <a:moveTo>
                    <a:pt x="1028" y="420"/>
                  </a:moveTo>
                  <a:cubicBezTo>
                    <a:pt x="1044" y="426"/>
                    <a:pt x="1059" y="406"/>
                    <a:pt x="1070" y="415"/>
                  </a:cubicBezTo>
                  <a:cubicBezTo>
                    <a:pt x="1081" y="424"/>
                    <a:pt x="1129" y="432"/>
                    <a:pt x="1129" y="407"/>
                  </a:cubicBezTo>
                  <a:cubicBezTo>
                    <a:pt x="1129" y="382"/>
                    <a:pt x="1069" y="379"/>
                    <a:pt x="1053" y="389"/>
                  </a:cubicBezTo>
                  <a:cubicBezTo>
                    <a:pt x="1037" y="398"/>
                    <a:pt x="966" y="401"/>
                    <a:pt x="986" y="417"/>
                  </a:cubicBezTo>
                  <a:cubicBezTo>
                    <a:pt x="998" y="426"/>
                    <a:pt x="1012" y="414"/>
                    <a:pt x="1028" y="420"/>
                  </a:cubicBezTo>
                  <a:close/>
                  <a:moveTo>
                    <a:pt x="1288" y="371"/>
                  </a:moveTo>
                  <a:cubicBezTo>
                    <a:pt x="1307" y="359"/>
                    <a:pt x="1342" y="379"/>
                    <a:pt x="1335" y="393"/>
                  </a:cubicBezTo>
                  <a:cubicBezTo>
                    <a:pt x="1329" y="407"/>
                    <a:pt x="1275" y="390"/>
                    <a:pt x="1279" y="403"/>
                  </a:cubicBezTo>
                  <a:cubicBezTo>
                    <a:pt x="1281" y="407"/>
                    <a:pt x="1287" y="426"/>
                    <a:pt x="1324" y="415"/>
                  </a:cubicBezTo>
                  <a:cubicBezTo>
                    <a:pt x="1362" y="404"/>
                    <a:pt x="1393" y="412"/>
                    <a:pt x="1418" y="432"/>
                  </a:cubicBezTo>
                  <a:cubicBezTo>
                    <a:pt x="1443" y="453"/>
                    <a:pt x="1466" y="460"/>
                    <a:pt x="1483" y="440"/>
                  </a:cubicBezTo>
                  <a:cubicBezTo>
                    <a:pt x="1501" y="420"/>
                    <a:pt x="1462" y="417"/>
                    <a:pt x="1469" y="401"/>
                  </a:cubicBezTo>
                  <a:cubicBezTo>
                    <a:pt x="1477" y="385"/>
                    <a:pt x="1444" y="376"/>
                    <a:pt x="1427" y="376"/>
                  </a:cubicBezTo>
                  <a:cubicBezTo>
                    <a:pt x="1410" y="376"/>
                    <a:pt x="1404" y="345"/>
                    <a:pt x="1390" y="351"/>
                  </a:cubicBezTo>
                  <a:cubicBezTo>
                    <a:pt x="1376" y="357"/>
                    <a:pt x="1366" y="368"/>
                    <a:pt x="1366" y="348"/>
                  </a:cubicBezTo>
                  <a:cubicBezTo>
                    <a:pt x="1366" y="328"/>
                    <a:pt x="1285" y="326"/>
                    <a:pt x="1265" y="334"/>
                  </a:cubicBezTo>
                  <a:cubicBezTo>
                    <a:pt x="1245" y="342"/>
                    <a:pt x="1270" y="384"/>
                    <a:pt x="1288" y="371"/>
                  </a:cubicBezTo>
                  <a:close/>
                  <a:moveTo>
                    <a:pt x="1299" y="502"/>
                  </a:moveTo>
                  <a:cubicBezTo>
                    <a:pt x="1312" y="487"/>
                    <a:pt x="1249" y="437"/>
                    <a:pt x="1246" y="460"/>
                  </a:cubicBezTo>
                  <a:cubicBezTo>
                    <a:pt x="1243" y="484"/>
                    <a:pt x="1286" y="519"/>
                    <a:pt x="1299" y="502"/>
                  </a:cubicBezTo>
                  <a:close/>
                  <a:moveTo>
                    <a:pt x="1502" y="298"/>
                  </a:moveTo>
                  <a:cubicBezTo>
                    <a:pt x="1513" y="279"/>
                    <a:pt x="1436" y="265"/>
                    <a:pt x="1455" y="281"/>
                  </a:cubicBezTo>
                  <a:cubicBezTo>
                    <a:pt x="1466" y="290"/>
                    <a:pt x="1491" y="317"/>
                    <a:pt x="1502" y="298"/>
                  </a:cubicBezTo>
                  <a:close/>
                  <a:moveTo>
                    <a:pt x="1326" y="652"/>
                  </a:moveTo>
                  <a:cubicBezTo>
                    <a:pt x="1337" y="640"/>
                    <a:pt x="1303" y="613"/>
                    <a:pt x="1293" y="635"/>
                  </a:cubicBezTo>
                  <a:cubicBezTo>
                    <a:pt x="1284" y="657"/>
                    <a:pt x="1315" y="665"/>
                    <a:pt x="1326" y="652"/>
                  </a:cubicBezTo>
                  <a:close/>
                  <a:moveTo>
                    <a:pt x="1502" y="543"/>
                  </a:moveTo>
                  <a:cubicBezTo>
                    <a:pt x="1501" y="559"/>
                    <a:pt x="1465" y="540"/>
                    <a:pt x="1437" y="529"/>
                  </a:cubicBezTo>
                  <a:cubicBezTo>
                    <a:pt x="1409" y="518"/>
                    <a:pt x="1426" y="551"/>
                    <a:pt x="1448" y="570"/>
                  </a:cubicBezTo>
                  <a:cubicBezTo>
                    <a:pt x="1469" y="588"/>
                    <a:pt x="1437" y="579"/>
                    <a:pt x="1407" y="559"/>
                  </a:cubicBezTo>
                  <a:cubicBezTo>
                    <a:pt x="1377" y="538"/>
                    <a:pt x="1381" y="573"/>
                    <a:pt x="1395" y="584"/>
                  </a:cubicBezTo>
                  <a:cubicBezTo>
                    <a:pt x="1409" y="595"/>
                    <a:pt x="1391" y="610"/>
                    <a:pt x="1373" y="585"/>
                  </a:cubicBezTo>
                  <a:cubicBezTo>
                    <a:pt x="1354" y="560"/>
                    <a:pt x="1345" y="534"/>
                    <a:pt x="1315" y="532"/>
                  </a:cubicBezTo>
                  <a:cubicBezTo>
                    <a:pt x="1285" y="531"/>
                    <a:pt x="1299" y="561"/>
                    <a:pt x="1310" y="576"/>
                  </a:cubicBezTo>
                  <a:cubicBezTo>
                    <a:pt x="1326" y="596"/>
                    <a:pt x="1342" y="601"/>
                    <a:pt x="1366" y="615"/>
                  </a:cubicBezTo>
                  <a:cubicBezTo>
                    <a:pt x="1391" y="629"/>
                    <a:pt x="1432" y="609"/>
                    <a:pt x="1451" y="613"/>
                  </a:cubicBezTo>
                  <a:cubicBezTo>
                    <a:pt x="1469" y="618"/>
                    <a:pt x="1430" y="641"/>
                    <a:pt x="1443" y="657"/>
                  </a:cubicBezTo>
                  <a:cubicBezTo>
                    <a:pt x="1455" y="673"/>
                    <a:pt x="1490" y="662"/>
                    <a:pt x="1516" y="660"/>
                  </a:cubicBezTo>
                  <a:cubicBezTo>
                    <a:pt x="1543" y="658"/>
                    <a:pt x="1530" y="643"/>
                    <a:pt x="1546" y="632"/>
                  </a:cubicBezTo>
                  <a:cubicBezTo>
                    <a:pt x="1561" y="621"/>
                    <a:pt x="1530" y="623"/>
                    <a:pt x="1543" y="596"/>
                  </a:cubicBezTo>
                  <a:cubicBezTo>
                    <a:pt x="1555" y="570"/>
                    <a:pt x="1504" y="527"/>
                    <a:pt x="1502" y="543"/>
                  </a:cubicBezTo>
                  <a:close/>
                  <a:moveTo>
                    <a:pt x="1568" y="451"/>
                  </a:moveTo>
                  <a:cubicBezTo>
                    <a:pt x="1591" y="451"/>
                    <a:pt x="1610" y="448"/>
                    <a:pt x="1630" y="440"/>
                  </a:cubicBezTo>
                  <a:cubicBezTo>
                    <a:pt x="1650" y="432"/>
                    <a:pt x="1619" y="432"/>
                    <a:pt x="1633" y="414"/>
                  </a:cubicBezTo>
                  <a:cubicBezTo>
                    <a:pt x="1647" y="395"/>
                    <a:pt x="1599" y="393"/>
                    <a:pt x="1596" y="400"/>
                  </a:cubicBezTo>
                  <a:cubicBezTo>
                    <a:pt x="1593" y="406"/>
                    <a:pt x="1532" y="362"/>
                    <a:pt x="1522" y="376"/>
                  </a:cubicBezTo>
                  <a:cubicBezTo>
                    <a:pt x="1513" y="390"/>
                    <a:pt x="1544" y="451"/>
                    <a:pt x="1568" y="451"/>
                  </a:cubicBezTo>
                  <a:close/>
                  <a:moveTo>
                    <a:pt x="1694" y="459"/>
                  </a:moveTo>
                  <a:cubicBezTo>
                    <a:pt x="1691" y="449"/>
                    <a:pt x="1573" y="464"/>
                    <a:pt x="1591" y="478"/>
                  </a:cubicBezTo>
                  <a:cubicBezTo>
                    <a:pt x="1622" y="501"/>
                    <a:pt x="1697" y="468"/>
                    <a:pt x="1694" y="459"/>
                  </a:cubicBezTo>
                  <a:close/>
                  <a:moveTo>
                    <a:pt x="1677" y="687"/>
                  </a:moveTo>
                  <a:cubicBezTo>
                    <a:pt x="1705" y="685"/>
                    <a:pt x="1691" y="651"/>
                    <a:pt x="1660" y="627"/>
                  </a:cubicBezTo>
                  <a:cubicBezTo>
                    <a:pt x="1629" y="604"/>
                    <a:pt x="1558" y="652"/>
                    <a:pt x="1571" y="662"/>
                  </a:cubicBezTo>
                  <a:cubicBezTo>
                    <a:pt x="1585" y="673"/>
                    <a:pt x="1649" y="688"/>
                    <a:pt x="1677" y="687"/>
                  </a:cubicBezTo>
                  <a:close/>
                  <a:moveTo>
                    <a:pt x="1477" y="905"/>
                  </a:moveTo>
                  <a:cubicBezTo>
                    <a:pt x="1512" y="928"/>
                    <a:pt x="1501" y="886"/>
                    <a:pt x="1540" y="888"/>
                  </a:cubicBezTo>
                  <a:cubicBezTo>
                    <a:pt x="1579" y="889"/>
                    <a:pt x="1580" y="825"/>
                    <a:pt x="1586" y="802"/>
                  </a:cubicBezTo>
                  <a:cubicBezTo>
                    <a:pt x="1593" y="779"/>
                    <a:pt x="1555" y="780"/>
                    <a:pt x="1565" y="797"/>
                  </a:cubicBezTo>
                  <a:cubicBezTo>
                    <a:pt x="1574" y="814"/>
                    <a:pt x="1563" y="832"/>
                    <a:pt x="1560" y="811"/>
                  </a:cubicBezTo>
                  <a:cubicBezTo>
                    <a:pt x="1557" y="791"/>
                    <a:pt x="1527" y="810"/>
                    <a:pt x="1516" y="794"/>
                  </a:cubicBezTo>
                  <a:cubicBezTo>
                    <a:pt x="1505" y="779"/>
                    <a:pt x="1551" y="777"/>
                    <a:pt x="1561" y="757"/>
                  </a:cubicBezTo>
                  <a:cubicBezTo>
                    <a:pt x="1572" y="736"/>
                    <a:pt x="1526" y="740"/>
                    <a:pt x="1537" y="724"/>
                  </a:cubicBezTo>
                  <a:cubicBezTo>
                    <a:pt x="1547" y="708"/>
                    <a:pt x="1468" y="726"/>
                    <a:pt x="1491" y="735"/>
                  </a:cubicBezTo>
                  <a:cubicBezTo>
                    <a:pt x="1515" y="744"/>
                    <a:pt x="1493" y="757"/>
                    <a:pt x="1471" y="741"/>
                  </a:cubicBezTo>
                  <a:cubicBezTo>
                    <a:pt x="1449" y="726"/>
                    <a:pt x="1389" y="752"/>
                    <a:pt x="1410" y="769"/>
                  </a:cubicBezTo>
                  <a:cubicBezTo>
                    <a:pt x="1427" y="783"/>
                    <a:pt x="1479" y="760"/>
                    <a:pt x="1449" y="800"/>
                  </a:cubicBezTo>
                  <a:cubicBezTo>
                    <a:pt x="1420" y="841"/>
                    <a:pt x="1407" y="790"/>
                    <a:pt x="1379" y="794"/>
                  </a:cubicBezTo>
                  <a:cubicBezTo>
                    <a:pt x="1351" y="799"/>
                    <a:pt x="1363" y="833"/>
                    <a:pt x="1405" y="846"/>
                  </a:cubicBezTo>
                  <a:cubicBezTo>
                    <a:pt x="1448" y="858"/>
                    <a:pt x="1443" y="882"/>
                    <a:pt x="1477" y="905"/>
                  </a:cubicBezTo>
                  <a:close/>
                  <a:moveTo>
                    <a:pt x="1732" y="655"/>
                  </a:moveTo>
                  <a:cubicBezTo>
                    <a:pt x="1742" y="687"/>
                    <a:pt x="1755" y="665"/>
                    <a:pt x="1772" y="677"/>
                  </a:cubicBezTo>
                  <a:cubicBezTo>
                    <a:pt x="1789" y="690"/>
                    <a:pt x="1816" y="697"/>
                    <a:pt x="1830" y="685"/>
                  </a:cubicBezTo>
                  <a:cubicBezTo>
                    <a:pt x="1844" y="673"/>
                    <a:pt x="1850" y="663"/>
                    <a:pt x="1855" y="674"/>
                  </a:cubicBezTo>
                  <a:cubicBezTo>
                    <a:pt x="1862" y="692"/>
                    <a:pt x="1897" y="694"/>
                    <a:pt x="1972" y="696"/>
                  </a:cubicBezTo>
                  <a:cubicBezTo>
                    <a:pt x="2047" y="697"/>
                    <a:pt x="2028" y="665"/>
                    <a:pt x="2050" y="677"/>
                  </a:cubicBezTo>
                  <a:cubicBezTo>
                    <a:pt x="2072" y="690"/>
                    <a:pt x="2122" y="690"/>
                    <a:pt x="2143" y="685"/>
                  </a:cubicBezTo>
                  <a:cubicBezTo>
                    <a:pt x="2165" y="680"/>
                    <a:pt x="2176" y="646"/>
                    <a:pt x="2175" y="629"/>
                  </a:cubicBezTo>
                  <a:cubicBezTo>
                    <a:pt x="2173" y="612"/>
                    <a:pt x="2006" y="598"/>
                    <a:pt x="1976" y="615"/>
                  </a:cubicBezTo>
                  <a:cubicBezTo>
                    <a:pt x="1947" y="632"/>
                    <a:pt x="1900" y="607"/>
                    <a:pt x="1877" y="619"/>
                  </a:cubicBezTo>
                  <a:cubicBezTo>
                    <a:pt x="1853" y="632"/>
                    <a:pt x="1861" y="604"/>
                    <a:pt x="1819" y="602"/>
                  </a:cubicBezTo>
                  <a:cubicBezTo>
                    <a:pt x="1777" y="601"/>
                    <a:pt x="1822" y="579"/>
                    <a:pt x="1830" y="570"/>
                  </a:cubicBezTo>
                  <a:cubicBezTo>
                    <a:pt x="1838" y="560"/>
                    <a:pt x="1766" y="535"/>
                    <a:pt x="1736" y="541"/>
                  </a:cubicBezTo>
                  <a:cubicBezTo>
                    <a:pt x="1707" y="548"/>
                    <a:pt x="1689" y="532"/>
                    <a:pt x="1661" y="520"/>
                  </a:cubicBezTo>
                  <a:cubicBezTo>
                    <a:pt x="1633" y="507"/>
                    <a:pt x="1557" y="510"/>
                    <a:pt x="1572" y="532"/>
                  </a:cubicBezTo>
                  <a:cubicBezTo>
                    <a:pt x="1583" y="548"/>
                    <a:pt x="1674" y="580"/>
                    <a:pt x="1683" y="565"/>
                  </a:cubicBezTo>
                  <a:cubicBezTo>
                    <a:pt x="1693" y="549"/>
                    <a:pt x="1716" y="584"/>
                    <a:pt x="1730" y="601"/>
                  </a:cubicBezTo>
                  <a:cubicBezTo>
                    <a:pt x="1744" y="618"/>
                    <a:pt x="1721" y="624"/>
                    <a:pt x="1732" y="655"/>
                  </a:cubicBezTo>
                  <a:close/>
                  <a:moveTo>
                    <a:pt x="1811" y="471"/>
                  </a:moveTo>
                  <a:cubicBezTo>
                    <a:pt x="1783" y="457"/>
                    <a:pt x="1748" y="487"/>
                    <a:pt x="1777" y="498"/>
                  </a:cubicBezTo>
                  <a:cubicBezTo>
                    <a:pt x="1802" y="507"/>
                    <a:pt x="1839" y="485"/>
                    <a:pt x="1811" y="471"/>
                  </a:cubicBezTo>
                  <a:close/>
                  <a:moveTo>
                    <a:pt x="1586" y="297"/>
                  </a:moveTo>
                  <a:cubicBezTo>
                    <a:pt x="1609" y="308"/>
                    <a:pt x="1596" y="323"/>
                    <a:pt x="1621" y="334"/>
                  </a:cubicBezTo>
                  <a:cubicBezTo>
                    <a:pt x="1646" y="345"/>
                    <a:pt x="1717" y="320"/>
                    <a:pt x="1724" y="337"/>
                  </a:cubicBezTo>
                  <a:cubicBezTo>
                    <a:pt x="1730" y="354"/>
                    <a:pt x="1650" y="356"/>
                    <a:pt x="1661" y="367"/>
                  </a:cubicBezTo>
                  <a:cubicBezTo>
                    <a:pt x="1672" y="378"/>
                    <a:pt x="1717" y="395"/>
                    <a:pt x="1711" y="404"/>
                  </a:cubicBezTo>
                  <a:cubicBezTo>
                    <a:pt x="1705" y="414"/>
                    <a:pt x="1786" y="440"/>
                    <a:pt x="1794" y="428"/>
                  </a:cubicBezTo>
                  <a:cubicBezTo>
                    <a:pt x="1802" y="415"/>
                    <a:pt x="1824" y="418"/>
                    <a:pt x="1844" y="426"/>
                  </a:cubicBezTo>
                  <a:cubicBezTo>
                    <a:pt x="1864" y="434"/>
                    <a:pt x="1866" y="378"/>
                    <a:pt x="1880" y="387"/>
                  </a:cubicBezTo>
                  <a:cubicBezTo>
                    <a:pt x="1894" y="396"/>
                    <a:pt x="1892" y="367"/>
                    <a:pt x="1916" y="357"/>
                  </a:cubicBezTo>
                  <a:cubicBezTo>
                    <a:pt x="1939" y="348"/>
                    <a:pt x="1973" y="348"/>
                    <a:pt x="1975" y="337"/>
                  </a:cubicBezTo>
                  <a:cubicBezTo>
                    <a:pt x="1976" y="329"/>
                    <a:pt x="1969" y="318"/>
                    <a:pt x="1941" y="322"/>
                  </a:cubicBezTo>
                  <a:cubicBezTo>
                    <a:pt x="1913" y="325"/>
                    <a:pt x="1894" y="314"/>
                    <a:pt x="1906" y="298"/>
                  </a:cubicBezTo>
                  <a:cubicBezTo>
                    <a:pt x="1919" y="283"/>
                    <a:pt x="1875" y="278"/>
                    <a:pt x="1891" y="265"/>
                  </a:cubicBezTo>
                  <a:cubicBezTo>
                    <a:pt x="1906" y="253"/>
                    <a:pt x="1861" y="240"/>
                    <a:pt x="1866" y="259"/>
                  </a:cubicBezTo>
                  <a:cubicBezTo>
                    <a:pt x="1870" y="278"/>
                    <a:pt x="1838" y="261"/>
                    <a:pt x="1833" y="244"/>
                  </a:cubicBezTo>
                  <a:cubicBezTo>
                    <a:pt x="1828" y="226"/>
                    <a:pt x="1764" y="220"/>
                    <a:pt x="1722" y="183"/>
                  </a:cubicBezTo>
                  <a:cubicBezTo>
                    <a:pt x="1680" y="145"/>
                    <a:pt x="1636" y="170"/>
                    <a:pt x="1661" y="175"/>
                  </a:cubicBezTo>
                  <a:cubicBezTo>
                    <a:pt x="1686" y="180"/>
                    <a:pt x="1685" y="192"/>
                    <a:pt x="1664" y="190"/>
                  </a:cubicBezTo>
                  <a:cubicBezTo>
                    <a:pt x="1644" y="189"/>
                    <a:pt x="1608" y="192"/>
                    <a:pt x="1641" y="205"/>
                  </a:cubicBezTo>
                  <a:cubicBezTo>
                    <a:pt x="1674" y="217"/>
                    <a:pt x="1638" y="222"/>
                    <a:pt x="1611" y="222"/>
                  </a:cubicBezTo>
                  <a:cubicBezTo>
                    <a:pt x="1585" y="222"/>
                    <a:pt x="1583" y="256"/>
                    <a:pt x="1618" y="261"/>
                  </a:cubicBezTo>
                  <a:cubicBezTo>
                    <a:pt x="1652" y="265"/>
                    <a:pt x="1627" y="286"/>
                    <a:pt x="1599" y="278"/>
                  </a:cubicBezTo>
                  <a:cubicBezTo>
                    <a:pt x="1571" y="270"/>
                    <a:pt x="1561" y="284"/>
                    <a:pt x="1586" y="297"/>
                  </a:cubicBezTo>
                  <a:close/>
                  <a:moveTo>
                    <a:pt x="1775" y="142"/>
                  </a:moveTo>
                  <a:cubicBezTo>
                    <a:pt x="1797" y="128"/>
                    <a:pt x="1814" y="137"/>
                    <a:pt x="1795" y="147"/>
                  </a:cubicBezTo>
                  <a:cubicBezTo>
                    <a:pt x="1777" y="156"/>
                    <a:pt x="1783" y="162"/>
                    <a:pt x="1810" y="161"/>
                  </a:cubicBezTo>
                  <a:cubicBezTo>
                    <a:pt x="1836" y="159"/>
                    <a:pt x="1799" y="169"/>
                    <a:pt x="1799" y="184"/>
                  </a:cubicBezTo>
                  <a:cubicBezTo>
                    <a:pt x="1799" y="200"/>
                    <a:pt x="1830" y="190"/>
                    <a:pt x="1831" y="206"/>
                  </a:cubicBezTo>
                  <a:cubicBezTo>
                    <a:pt x="1833" y="222"/>
                    <a:pt x="1900" y="228"/>
                    <a:pt x="1920" y="209"/>
                  </a:cubicBezTo>
                  <a:cubicBezTo>
                    <a:pt x="1941" y="190"/>
                    <a:pt x="1933" y="214"/>
                    <a:pt x="1931" y="226"/>
                  </a:cubicBezTo>
                  <a:cubicBezTo>
                    <a:pt x="1930" y="239"/>
                    <a:pt x="2026" y="250"/>
                    <a:pt x="2031" y="234"/>
                  </a:cubicBezTo>
                  <a:cubicBezTo>
                    <a:pt x="2036" y="219"/>
                    <a:pt x="2050" y="225"/>
                    <a:pt x="2069" y="229"/>
                  </a:cubicBezTo>
                  <a:cubicBezTo>
                    <a:pt x="2087" y="234"/>
                    <a:pt x="2179" y="212"/>
                    <a:pt x="2181" y="194"/>
                  </a:cubicBezTo>
                  <a:cubicBezTo>
                    <a:pt x="2182" y="175"/>
                    <a:pt x="2210" y="203"/>
                    <a:pt x="2181" y="223"/>
                  </a:cubicBezTo>
                  <a:cubicBezTo>
                    <a:pt x="2151" y="244"/>
                    <a:pt x="2092" y="240"/>
                    <a:pt x="2065" y="248"/>
                  </a:cubicBezTo>
                  <a:cubicBezTo>
                    <a:pt x="2039" y="256"/>
                    <a:pt x="2083" y="275"/>
                    <a:pt x="2109" y="295"/>
                  </a:cubicBezTo>
                  <a:cubicBezTo>
                    <a:pt x="2136" y="315"/>
                    <a:pt x="2075" y="304"/>
                    <a:pt x="2050" y="278"/>
                  </a:cubicBezTo>
                  <a:cubicBezTo>
                    <a:pt x="2025" y="251"/>
                    <a:pt x="1969" y="251"/>
                    <a:pt x="1939" y="253"/>
                  </a:cubicBezTo>
                  <a:cubicBezTo>
                    <a:pt x="1909" y="254"/>
                    <a:pt x="1919" y="309"/>
                    <a:pt x="1941" y="309"/>
                  </a:cubicBezTo>
                  <a:cubicBezTo>
                    <a:pt x="1962" y="309"/>
                    <a:pt x="1984" y="317"/>
                    <a:pt x="2006" y="351"/>
                  </a:cubicBezTo>
                  <a:cubicBezTo>
                    <a:pt x="2028" y="385"/>
                    <a:pt x="2075" y="378"/>
                    <a:pt x="2075" y="393"/>
                  </a:cubicBezTo>
                  <a:cubicBezTo>
                    <a:pt x="2075" y="409"/>
                    <a:pt x="2014" y="381"/>
                    <a:pt x="1980" y="375"/>
                  </a:cubicBezTo>
                  <a:cubicBezTo>
                    <a:pt x="1945" y="368"/>
                    <a:pt x="1891" y="390"/>
                    <a:pt x="1889" y="415"/>
                  </a:cubicBezTo>
                  <a:cubicBezTo>
                    <a:pt x="1888" y="440"/>
                    <a:pt x="1939" y="437"/>
                    <a:pt x="1973" y="417"/>
                  </a:cubicBezTo>
                  <a:cubicBezTo>
                    <a:pt x="2008" y="396"/>
                    <a:pt x="1983" y="423"/>
                    <a:pt x="1966" y="439"/>
                  </a:cubicBezTo>
                  <a:cubicBezTo>
                    <a:pt x="1948" y="454"/>
                    <a:pt x="2006" y="467"/>
                    <a:pt x="2006" y="485"/>
                  </a:cubicBezTo>
                  <a:cubicBezTo>
                    <a:pt x="2006" y="504"/>
                    <a:pt x="1964" y="498"/>
                    <a:pt x="1959" y="481"/>
                  </a:cubicBezTo>
                  <a:cubicBezTo>
                    <a:pt x="1955" y="463"/>
                    <a:pt x="1939" y="446"/>
                    <a:pt x="1898" y="449"/>
                  </a:cubicBezTo>
                  <a:cubicBezTo>
                    <a:pt x="1858" y="453"/>
                    <a:pt x="1869" y="481"/>
                    <a:pt x="1894" y="484"/>
                  </a:cubicBezTo>
                  <a:cubicBezTo>
                    <a:pt x="1919" y="487"/>
                    <a:pt x="1920" y="506"/>
                    <a:pt x="1892" y="506"/>
                  </a:cubicBezTo>
                  <a:cubicBezTo>
                    <a:pt x="1864" y="506"/>
                    <a:pt x="1801" y="523"/>
                    <a:pt x="1820" y="541"/>
                  </a:cubicBezTo>
                  <a:cubicBezTo>
                    <a:pt x="1842" y="562"/>
                    <a:pt x="1922" y="541"/>
                    <a:pt x="1936" y="554"/>
                  </a:cubicBezTo>
                  <a:cubicBezTo>
                    <a:pt x="1950" y="566"/>
                    <a:pt x="1989" y="571"/>
                    <a:pt x="1998" y="557"/>
                  </a:cubicBezTo>
                  <a:cubicBezTo>
                    <a:pt x="2008" y="543"/>
                    <a:pt x="2039" y="549"/>
                    <a:pt x="2070" y="549"/>
                  </a:cubicBezTo>
                  <a:cubicBezTo>
                    <a:pt x="2101" y="549"/>
                    <a:pt x="2109" y="554"/>
                    <a:pt x="2123" y="566"/>
                  </a:cubicBezTo>
                  <a:cubicBezTo>
                    <a:pt x="2137" y="579"/>
                    <a:pt x="2162" y="574"/>
                    <a:pt x="2179" y="562"/>
                  </a:cubicBezTo>
                  <a:cubicBezTo>
                    <a:pt x="2196" y="549"/>
                    <a:pt x="2196" y="549"/>
                    <a:pt x="2218" y="549"/>
                  </a:cubicBezTo>
                  <a:cubicBezTo>
                    <a:pt x="2240" y="549"/>
                    <a:pt x="2245" y="535"/>
                    <a:pt x="2234" y="518"/>
                  </a:cubicBezTo>
                  <a:cubicBezTo>
                    <a:pt x="2223" y="501"/>
                    <a:pt x="2195" y="531"/>
                    <a:pt x="2192" y="518"/>
                  </a:cubicBezTo>
                  <a:cubicBezTo>
                    <a:pt x="2188" y="503"/>
                    <a:pt x="2162" y="498"/>
                    <a:pt x="2118" y="504"/>
                  </a:cubicBezTo>
                  <a:cubicBezTo>
                    <a:pt x="2075" y="510"/>
                    <a:pt x="2093" y="476"/>
                    <a:pt x="2120" y="484"/>
                  </a:cubicBezTo>
                  <a:cubicBezTo>
                    <a:pt x="2147" y="492"/>
                    <a:pt x="2182" y="488"/>
                    <a:pt x="2212" y="481"/>
                  </a:cubicBezTo>
                  <a:cubicBezTo>
                    <a:pt x="2242" y="473"/>
                    <a:pt x="2218" y="459"/>
                    <a:pt x="2218" y="446"/>
                  </a:cubicBezTo>
                  <a:cubicBezTo>
                    <a:pt x="2218" y="434"/>
                    <a:pt x="2256" y="442"/>
                    <a:pt x="2284" y="442"/>
                  </a:cubicBezTo>
                  <a:cubicBezTo>
                    <a:pt x="2312" y="442"/>
                    <a:pt x="2352" y="396"/>
                    <a:pt x="2354" y="370"/>
                  </a:cubicBezTo>
                  <a:cubicBezTo>
                    <a:pt x="2356" y="343"/>
                    <a:pt x="2292" y="350"/>
                    <a:pt x="2260" y="350"/>
                  </a:cubicBezTo>
                  <a:cubicBezTo>
                    <a:pt x="2229" y="350"/>
                    <a:pt x="2281" y="326"/>
                    <a:pt x="2340" y="329"/>
                  </a:cubicBezTo>
                  <a:cubicBezTo>
                    <a:pt x="2399" y="332"/>
                    <a:pt x="2373" y="306"/>
                    <a:pt x="2384" y="297"/>
                  </a:cubicBezTo>
                  <a:cubicBezTo>
                    <a:pt x="2395" y="287"/>
                    <a:pt x="2423" y="307"/>
                    <a:pt x="2452" y="301"/>
                  </a:cubicBezTo>
                  <a:cubicBezTo>
                    <a:pt x="2482" y="295"/>
                    <a:pt x="2462" y="270"/>
                    <a:pt x="2482" y="270"/>
                  </a:cubicBezTo>
                  <a:cubicBezTo>
                    <a:pt x="2496" y="270"/>
                    <a:pt x="2529" y="248"/>
                    <a:pt x="2593" y="212"/>
                  </a:cubicBezTo>
                  <a:cubicBezTo>
                    <a:pt x="2657" y="176"/>
                    <a:pt x="2707" y="183"/>
                    <a:pt x="2710" y="162"/>
                  </a:cubicBezTo>
                  <a:cubicBezTo>
                    <a:pt x="2713" y="142"/>
                    <a:pt x="2621" y="162"/>
                    <a:pt x="2605" y="156"/>
                  </a:cubicBezTo>
                  <a:cubicBezTo>
                    <a:pt x="2590" y="150"/>
                    <a:pt x="2669" y="133"/>
                    <a:pt x="2688" y="137"/>
                  </a:cubicBezTo>
                  <a:cubicBezTo>
                    <a:pt x="2707" y="142"/>
                    <a:pt x="2732" y="137"/>
                    <a:pt x="2795" y="106"/>
                  </a:cubicBezTo>
                  <a:cubicBezTo>
                    <a:pt x="2859" y="75"/>
                    <a:pt x="2831" y="67"/>
                    <a:pt x="2805" y="72"/>
                  </a:cubicBezTo>
                  <a:cubicBezTo>
                    <a:pt x="2778" y="77"/>
                    <a:pt x="2749" y="67"/>
                    <a:pt x="2750" y="50"/>
                  </a:cubicBezTo>
                  <a:cubicBezTo>
                    <a:pt x="2752" y="33"/>
                    <a:pt x="2711" y="49"/>
                    <a:pt x="2710" y="39"/>
                  </a:cubicBezTo>
                  <a:cubicBezTo>
                    <a:pt x="2708" y="30"/>
                    <a:pt x="2671" y="34"/>
                    <a:pt x="2630" y="50"/>
                  </a:cubicBezTo>
                  <a:cubicBezTo>
                    <a:pt x="2590" y="66"/>
                    <a:pt x="2627" y="34"/>
                    <a:pt x="2644" y="28"/>
                  </a:cubicBezTo>
                  <a:cubicBezTo>
                    <a:pt x="2661" y="22"/>
                    <a:pt x="2541" y="28"/>
                    <a:pt x="2521" y="14"/>
                  </a:cubicBezTo>
                  <a:cubicBezTo>
                    <a:pt x="2501" y="0"/>
                    <a:pt x="2477" y="38"/>
                    <a:pt x="2459" y="19"/>
                  </a:cubicBezTo>
                  <a:cubicBezTo>
                    <a:pt x="2440" y="0"/>
                    <a:pt x="2391" y="16"/>
                    <a:pt x="2398" y="30"/>
                  </a:cubicBezTo>
                  <a:cubicBezTo>
                    <a:pt x="2404" y="44"/>
                    <a:pt x="2390" y="44"/>
                    <a:pt x="2371" y="28"/>
                  </a:cubicBezTo>
                  <a:cubicBezTo>
                    <a:pt x="2352" y="13"/>
                    <a:pt x="2317" y="30"/>
                    <a:pt x="2284" y="25"/>
                  </a:cubicBezTo>
                  <a:cubicBezTo>
                    <a:pt x="2251" y="20"/>
                    <a:pt x="2265" y="52"/>
                    <a:pt x="2229" y="36"/>
                  </a:cubicBezTo>
                  <a:cubicBezTo>
                    <a:pt x="2193" y="20"/>
                    <a:pt x="2154" y="28"/>
                    <a:pt x="2165" y="33"/>
                  </a:cubicBezTo>
                  <a:cubicBezTo>
                    <a:pt x="2176" y="38"/>
                    <a:pt x="2162" y="47"/>
                    <a:pt x="2147" y="42"/>
                  </a:cubicBezTo>
                  <a:cubicBezTo>
                    <a:pt x="2131" y="38"/>
                    <a:pt x="2117" y="44"/>
                    <a:pt x="2125" y="59"/>
                  </a:cubicBezTo>
                  <a:cubicBezTo>
                    <a:pt x="2132" y="75"/>
                    <a:pt x="2067" y="55"/>
                    <a:pt x="2067" y="72"/>
                  </a:cubicBezTo>
                  <a:cubicBezTo>
                    <a:pt x="2067" y="89"/>
                    <a:pt x="2044" y="98"/>
                    <a:pt x="2025" y="83"/>
                  </a:cubicBezTo>
                  <a:cubicBezTo>
                    <a:pt x="2006" y="67"/>
                    <a:pt x="1947" y="63"/>
                    <a:pt x="1964" y="77"/>
                  </a:cubicBezTo>
                  <a:cubicBezTo>
                    <a:pt x="1981" y="91"/>
                    <a:pt x="1911" y="83"/>
                    <a:pt x="1930" y="97"/>
                  </a:cubicBezTo>
                  <a:cubicBezTo>
                    <a:pt x="1948" y="111"/>
                    <a:pt x="1906" y="122"/>
                    <a:pt x="1906" y="114"/>
                  </a:cubicBezTo>
                  <a:cubicBezTo>
                    <a:pt x="1906" y="106"/>
                    <a:pt x="1867" y="92"/>
                    <a:pt x="1852" y="106"/>
                  </a:cubicBezTo>
                  <a:cubicBezTo>
                    <a:pt x="1836" y="120"/>
                    <a:pt x="1831" y="137"/>
                    <a:pt x="1824" y="128"/>
                  </a:cubicBezTo>
                  <a:cubicBezTo>
                    <a:pt x="1816" y="119"/>
                    <a:pt x="1781" y="122"/>
                    <a:pt x="1749" y="134"/>
                  </a:cubicBezTo>
                  <a:cubicBezTo>
                    <a:pt x="1716" y="147"/>
                    <a:pt x="1753" y="156"/>
                    <a:pt x="1775" y="142"/>
                  </a:cubicBezTo>
                  <a:close/>
                  <a:moveTo>
                    <a:pt x="2168" y="1488"/>
                  </a:moveTo>
                  <a:cubicBezTo>
                    <a:pt x="2179" y="1487"/>
                    <a:pt x="2201" y="1448"/>
                    <a:pt x="2173" y="1449"/>
                  </a:cubicBezTo>
                  <a:cubicBezTo>
                    <a:pt x="2145" y="1451"/>
                    <a:pt x="2151" y="1491"/>
                    <a:pt x="2168" y="1488"/>
                  </a:cubicBezTo>
                  <a:close/>
                  <a:moveTo>
                    <a:pt x="2031" y="1454"/>
                  </a:moveTo>
                  <a:cubicBezTo>
                    <a:pt x="2056" y="1470"/>
                    <a:pt x="2093" y="1428"/>
                    <a:pt x="2090" y="1415"/>
                  </a:cubicBezTo>
                  <a:cubicBezTo>
                    <a:pt x="2087" y="1403"/>
                    <a:pt x="2001" y="1435"/>
                    <a:pt x="2031" y="1454"/>
                  </a:cubicBezTo>
                  <a:close/>
                  <a:moveTo>
                    <a:pt x="2143" y="1368"/>
                  </a:moveTo>
                  <a:cubicBezTo>
                    <a:pt x="2147" y="1353"/>
                    <a:pt x="2092" y="1346"/>
                    <a:pt x="2095" y="1329"/>
                  </a:cubicBezTo>
                  <a:cubicBezTo>
                    <a:pt x="2098" y="1312"/>
                    <a:pt x="2044" y="1298"/>
                    <a:pt x="2026" y="1289"/>
                  </a:cubicBezTo>
                  <a:cubicBezTo>
                    <a:pt x="2009" y="1279"/>
                    <a:pt x="1983" y="1275"/>
                    <a:pt x="1983" y="1256"/>
                  </a:cubicBezTo>
                  <a:cubicBezTo>
                    <a:pt x="1983" y="1237"/>
                    <a:pt x="1945" y="1251"/>
                    <a:pt x="1944" y="1279"/>
                  </a:cubicBezTo>
                  <a:cubicBezTo>
                    <a:pt x="1942" y="1307"/>
                    <a:pt x="1927" y="1301"/>
                    <a:pt x="1934" y="1328"/>
                  </a:cubicBezTo>
                  <a:cubicBezTo>
                    <a:pt x="1942" y="1354"/>
                    <a:pt x="1900" y="1361"/>
                    <a:pt x="1905" y="1375"/>
                  </a:cubicBezTo>
                  <a:cubicBezTo>
                    <a:pt x="1909" y="1389"/>
                    <a:pt x="1930" y="1373"/>
                    <a:pt x="1948" y="1373"/>
                  </a:cubicBezTo>
                  <a:cubicBezTo>
                    <a:pt x="1967" y="1373"/>
                    <a:pt x="1943" y="1399"/>
                    <a:pt x="1967" y="1401"/>
                  </a:cubicBezTo>
                  <a:cubicBezTo>
                    <a:pt x="1986" y="1403"/>
                    <a:pt x="2019" y="1381"/>
                    <a:pt x="2026" y="1368"/>
                  </a:cubicBezTo>
                  <a:cubicBezTo>
                    <a:pt x="2034" y="1356"/>
                    <a:pt x="2050" y="1351"/>
                    <a:pt x="2072" y="1367"/>
                  </a:cubicBezTo>
                  <a:cubicBezTo>
                    <a:pt x="2093" y="1382"/>
                    <a:pt x="2140" y="1384"/>
                    <a:pt x="2143" y="1368"/>
                  </a:cubicBezTo>
                  <a:close/>
                  <a:moveTo>
                    <a:pt x="2654" y="1231"/>
                  </a:moveTo>
                  <a:cubicBezTo>
                    <a:pt x="2672" y="1233"/>
                    <a:pt x="2675" y="1256"/>
                    <a:pt x="2705" y="1281"/>
                  </a:cubicBezTo>
                  <a:cubicBezTo>
                    <a:pt x="2735" y="1306"/>
                    <a:pt x="2738" y="1289"/>
                    <a:pt x="2742" y="1272"/>
                  </a:cubicBezTo>
                  <a:cubicBezTo>
                    <a:pt x="2747" y="1254"/>
                    <a:pt x="2780" y="1268"/>
                    <a:pt x="2778" y="1251"/>
                  </a:cubicBezTo>
                  <a:cubicBezTo>
                    <a:pt x="2777" y="1234"/>
                    <a:pt x="2805" y="1214"/>
                    <a:pt x="2824" y="1206"/>
                  </a:cubicBezTo>
                  <a:cubicBezTo>
                    <a:pt x="2842" y="1198"/>
                    <a:pt x="2808" y="1180"/>
                    <a:pt x="2783" y="1181"/>
                  </a:cubicBezTo>
                  <a:cubicBezTo>
                    <a:pt x="2758" y="1183"/>
                    <a:pt x="2753" y="1165"/>
                    <a:pt x="2753" y="1155"/>
                  </a:cubicBezTo>
                  <a:cubicBezTo>
                    <a:pt x="2753" y="1144"/>
                    <a:pt x="2707" y="1117"/>
                    <a:pt x="2691" y="1122"/>
                  </a:cubicBezTo>
                  <a:cubicBezTo>
                    <a:pt x="2675" y="1126"/>
                    <a:pt x="2649" y="1102"/>
                    <a:pt x="2629" y="1100"/>
                  </a:cubicBezTo>
                  <a:cubicBezTo>
                    <a:pt x="2608" y="1098"/>
                    <a:pt x="2579" y="1083"/>
                    <a:pt x="2582" y="1061"/>
                  </a:cubicBezTo>
                  <a:cubicBezTo>
                    <a:pt x="2585" y="1039"/>
                    <a:pt x="2622" y="1067"/>
                    <a:pt x="2630" y="1050"/>
                  </a:cubicBezTo>
                  <a:cubicBezTo>
                    <a:pt x="2638" y="1033"/>
                    <a:pt x="2591" y="1042"/>
                    <a:pt x="2590" y="1030"/>
                  </a:cubicBezTo>
                  <a:cubicBezTo>
                    <a:pt x="2588" y="1017"/>
                    <a:pt x="2600" y="1022"/>
                    <a:pt x="2610" y="1014"/>
                  </a:cubicBezTo>
                  <a:cubicBezTo>
                    <a:pt x="2619" y="1006"/>
                    <a:pt x="2602" y="991"/>
                    <a:pt x="2591" y="985"/>
                  </a:cubicBezTo>
                  <a:cubicBezTo>
                    <a:pt x="2580" y="978"/>
                    <a:pt x="2577" y="997"/>
                    <a:pt x="2566" y="997"/>
                  </a:cubicBezTo>
                  <a:cubicBezTo>
                    <a:pt x="2555" y="997"/>
                    <a:pt x="2565" y="980"/>
                    <a:pt x="2572" y="969"/>
                  </a:cubicBezTo>
                  <a:cubicBezTo>
                    <a:pt x="2580" y="958"/>
                    <a:pt x="2537" y="946"/>
                    <a:pt x="2518" y="952"/>
                  </a:cubicBezTo>
                  <a:cubicBezTo>
                    <a:pt x="2499" y="958"/>
                    <a:pt x="2493" y="947"/>
                    <a:pt x="2493" y="935"/>
                  </a:cubicBezTo>
                  <a:cubicBezTo>
                    <a:pt x="2493" y="922"/>
                    <a:pt x="2460" y="935"/>
                    <a:pt x="2448" y="944"/>
                  </a:cubicBezTo>
                  <a:cubicBezTo>
                    <a:pt x="2435" y="953"/>
                    <a:pt x="2420" y="935"/>
                    <a:pt x="2435" y="933"/>
                  </a:cubicBezTo>
                  <a:cubicBezTo>
                    <a:pt x="2451" y="932"/>
                    <a:pt x="2469" y="919"/>
                    <a:pt x="2465" y="905"/>
                  </a:cubicBezTo>
                  <a:cubicBezTo>
                    <a:pt x="2460" y="891"/>
                    <a:pt x="2420" y="889"/>
                    <a:pt x="2412" y="907"/>
                  </a:cubicBezTo>
                  <a:cubicBezTo>
                    <a:pt x="2404" y="924"/>
                    <a:pt x="2371" y="888"/>
                    <a:pt x="2371" y="874"/>
                  </a:cubicBezTo>
                  <a:cubicBezTo>
                    <a:pt x="2371" y="860"/>
                    <a:pt x="2321" y="872"/>
                    <a:pt x="2327" y="849"/>
                  </a:cubicBezTo>
                  <a:cubicBezTo>
                    <a:pt x="2334" y="825"/>
                    <a:pt x="2270" y="819"/>
                    <a:pt x="2253" y="819"/>
                  </a:cubicBezTo>
                  <a:cubicBezTo>
                    <a:pt x="2235" y="819"/>
                    <a:pt x="2210" y="833"/>
                    <a:pt x="2214" y="849"/>
                  </a:cubicBezTo>
                  <a:cubicBezTo>
                    <a:pt x="2217" y="864"/>
                    <a:pt x="2195" y="858"/>
                    <a:pt x="2192" y="841"/>
                  </a:cubicBezTo>
                  <a:cubicBezTo>
                    <a:pt x="2189" y="824"/>
                    <a:pt x="2147" y="860"/>
                    <a:pt x="2134" y="860"/>
                  </a:cubicBezTo>
                  <a:cubicBezTo>
                    <a:pt x="2122" y="860"/>
                    <a:pt x="2142" y="814"/>
                    <a:pt x="2136" y="800"/>
                  </a:cubicBezTo>
                  <a:cubicBezTo>
                    <a:pt x="2129" y="786"/>
                    <a:pt x="2120" y="782"/>
                    <a:pt x="2111" y="758"/>
                  </a:cubicBezTo>
                  <a:cubicBezTo>
                    <a:pt x="2101" y="735"/>
                    <a:pt x="2054" y="744"/>
                    <a:pt x="2042" y="758"/>
                  </a:cubicBezTo>
                  <a:cubicBezTo>
                    <a:pt x="2029" y="772"/>
                    <a:pt x="1989" y="766"/>
                    <a:pt x="1967" y="788"/>
                  </a:cubicBezTo>
                  <a:cubicBezTo>
                    <a:pt x="1945" y="810"/>
                    <a:pt x="1969" y="832"/>
                    <a:pt x="1978" y="839"/>
                  </a:cubicBezTo>
                  <a:cubicBezTo>
                    <a:pt x="1987" y="847"/>
                    <a:pt x="1945" y="860"/>
                    <a:pt x="1959" y="872"/>
                  </a:cubicBezTo>
                  <a:cubicBezTo>
                    <a:pt x="1973" y="885"/>
                    <a:pt x="1995" y="878"/>
                    <a:pt x="1997" y="899"/>
                  </a:cubicBezTo>
                  <a:cubicBezTo>
                    <a:pt x="1998" y="919"/>
                    <a:pt x="1945" y="892"/>
                    <a:pt x="1937" y="875"/>
                  </a:cubicBezTo>
                  <a:cubicBezTo>
                    <a:pt x="1930" y="858"/>
                    <a:pt x="1941" y="843"/>
                    <a:pt x="1930" y="830"/>
                  </a:cubicBezTo>
                  <a:cubicBezTo>
                    <a:pt x="1919" y="818"/>
                    <a:pt x="1928" y="802"/>
                    <a:pt x="1948" y="780"/>
                  </a:cubicBezTo>
                  <a:cubicBezTo>
                    <a:pt x="1969" y="758"/>
                    <a:pt x="1984" y="761"/>
                    <a:pt x="1984" y="749"/>
                  </a:cubicBezTo>
                  <a:cubicBezTo>
                    <a:pt x="1984" y="736"/>
                    <a:pt x="1897" y="736"/>
                    <a:pt x="1845" y="783"/>
                  </a:cubicBezTo>
                  <a:cubicBezTo>
                    <a:pt x="1794" y="830"/>
                    <a:pt x="1810" y="892"/>
                    <a:pt x="1813" y="905"/>
                  </a:cubicBezTo>
                  <a:cubicBezTo>
                    <a:pt x="1816" y="917"/>
                    <a:pt x="1861" y="911"/>
                    <a:pt x="1888" y="919"/>
                  </a:cubicBezTo>
                  <a:cubicBezTo>
                    <a:pt x="1914" y="927"/>
                    <a:pt x="1900" y="938"/>
                    <a:pt x="1880" y="935"/>
                  </a:cubicBezTo>
                  <a:cubicBezTo>
                    <a:pt x="1859" y="932"/>
                    <a:pt x="1825" y="925"/>
                    <a:pt x="1827" y="939"/>
                  </a:cubicBezTo>
                  <a:cubicBezTo>
                    <a:pt x="1828" y="953"/>
                    <a:pt x="1870" y="980"/>
                    <a:pt x="1895" y="974"/>
                  </a:cubicBezTo>
                  <a:cubicBezTo>
                    <a:pt x="1920" y="967"/>
                    <a:pt x="1920" y="967"/>
                    <a:pt x="1931" y="981"/>
                  </a:cubicBezTo>
                  <a:cubicBezTo>
                    <a:pt x="1942" y="995"/>
                    <a:pt x="1972" y="991"/>
                    <a:pt x="2001" y="992"/>
                  </a:cubicBezTo>
                  <a:cubicBezTo>
                    <a:pt x="2031" y="994"/>
                    <a:pt x="2065" y="1005"/>
                    <a:pt x="2079" y="1006"/>
                  </a:cubicBezTo>
                  <a:cubicBezTo>
                    <a:pt x="2093" y="1008"/>
                    <a:pt x="2111" y="999"/>
                    <a:pt x="2115" y="991"/>
                  </a:cubicBezTo>
                  <a:cubicBezTo>
                    <a:pt x="2120" y="983"/>
                    <a:pt x="2178" y="1003"/>
                    <a:pt x="2195" y="1002"/>
                  </a:cubicBezTo>
                  <a:cubicBezTo>
                    <a:pt x="2212" y="1000"/>
                    <a:pt x="2201" y="985"/>
                    <a:pt x="2190" y="980"/>
                  </a:cubicBezTo>
                  <a:cubicBezTo>
                    <a:pt x="2179" y="975"/>
                    <a:pt x="2184" y="955"/>
                    <a:pt x="2198" y="963"/>
                  </a:cubicBezTo>
                  <a:cubicBezTo>
                    <a:pt x="2212" y="971"/>
                    <a:pt x="2235" y="975"/>
                    <a:pt x="2240" y="989"/>
                  </a:cubicBezTo>
                  <a:cubicBezTo>
                    <a:pt x="2244" y="1001"/>
                    <a:pt x="2257" y="995"/>
                    <a:pt x="2259" y="1006"/>
                  </a:cubicBezTo>
                  <a:cubicBezTo>
                    <a:pt x="2260" y="1017"/>
                    <a:pt x="2310" y="1030"/>
                    <a:pt x="2312" y="1042"/>
                  </a:cubicBezTo>
                  <a:cubicBezTo>
                    <a:pt x="2313" y="1055"/>
                    <a:pt x="2264" y="1061"/>
                    <a:pt x="2278" y="1072"/>
                  </a:cubicBezTo>
                  <a:cubicBezTo>
                    <a:pt x="2292" y="1083"/>
                    <a:pt x="2313" y="1058"/>
                    <a:pt x="2332" y="1056"/>
                  </a:cubicBezTo>
                  <a:cubicBezTo>
                    <a:pt x="2351" y="1055"/>
                    <a:pt x="2351" y="1097"/>
                    <a:pt x="2365" y="1091"/>
                  </a:cubicBezTo>
                  <a:cubicBezTo>
                    <a:pt x="2384" y="1082"/>
                    <a:pt x="2399" y="1098"/>
                    <a:pt x="2418" y="1125"/>
                  </a:cubicBezTo>
                  <a:cubicBezTo>
                    <a:pt x="2437" y="1151"/>
                    <a:pt x="2416" y="1176"/>
                    <a:pt x="2418" y="1186"/>
                  </a:cubicBezTo>
                  <a:cubicBezTo>
                    <a:pt x="2420" y="1195"/>
                    <a:pt x="2455" y="1192"/>
                    <a:pt x="2476" y="1181"/>
                  </a:cubicBezTo>
                  <a:cubicBezTo>
                    <a:pt x="2496" y="1170"/>
                    <a:pt x="2515" y="1194"/>
                    <a:pt x="2530" y="1208"/>
                  </a:cubicBezTo>
                  <a:cubicBezTo>
                    <a:pt x="2546" y="1222"/>
                    <a:pt x="2473" y="1245"/>
                    <a:pt x="2479" y="1233"/>
                  </a:cubicBezTo>
                  <a:cubicBezTo>
                    <a:pt x="2485" y="1220"/>
                    <a:pt x="2435" y="1183"/>
                    <a:pt x="2390" y="1200"/>
                  </a:cubicBezTo>
                  <a:cubicBezTo>
                    <a:pt x="2345" y="1217"/>
                    <a:pt x="2376" y="1244"/>
                    <a:pt x="2381" y="1259"/>
                  </a:cubicBezTo>
                  <a:cubicBezTo>
                    <a:pt x="2385" y="1275"/>
                    <a:pt x="2340" y="1290"/>
                    <a:pt x="2298" y="1276"/>
                  </a:cubicBezTo>
                  <a:cubicBezTo>
                    <a:pt x="2256" y="1262"/>
                    <a:pt x="2268" y="1286"/>
                    <a:pt x="2251" y="1286"/>
                  </a:cubicBezTo>
                  <a:cubicBezTo>
                    <a:pt x="2234" y="1286"/>
                    <a:pt x="2215" y="1312"/>
                    <a:pt x="2231" y="1329"/>
                  </a:cubicBezTo>
                  <a:cubicBezTo>
                    <a:pt x="2246" y="1346"/>
                    <a:pt x="2281" y="1331"/>
                    <a:pt x="2309" y="1332"/>
                  </a:cubicBezTo>
                  <a:cubicBezTo>
                    <a:pt x="2337" y="1334"/>
                    <a:pt x="2340" y="1342"/>
                    <a:pt x="2343" y="1326"/>
                  </a:cubicBezTo>
                  <a:cubicBezTo>
                    <a:pt x="2346" y="1311"/>
                    <a:pt x="2376" y="1318"/>
                    <a:pt x="2396" y="1323"/>
                  </a:cubicBezTo>
                  <a:cubicBezTo>
                    <a:pt x="2416" y="1328"/>
                    <a:pt x="2412" y="1356"/>
                    <a:pt x="2437" y="1359"/>
                  </a:cubicBezTo>
                  <a:cubicBezTo>
                    <a:pt x="2462" y="1362"/>
                    <a:pt x="2441" y="1387"/>
                    <a:pt x="2457" y="1404"/>
                  </a:cubicBezTo>
                  <a:cubicBezTo>
                    <a:pt x="2473" y="1421"/>
                    <a:pt x="2522" y="1412"/>
                    <a:pt x="2541" y="1431"/>
                  </a:cubicBezTo>
                  <a:cubicBezTo>
                    <a:pt x="2560" y="1449"/>
                    <a:pt x="2639" y="1487"/>
                    <a:pt x="2650" y="1473"/>
                  </a:cubicBezTo>
                  <a:cubicBezTo>
                    <a:pt x="2663" y="1457"/>
                    <a:pt x="2582" y="1385"/>
                    <a:pt x="2558" y="1379"/>
                  </a:cubicBezTo>
                  <a:cubicBezTo>
                    <a:pt x="2535" y="1373"/>
                    <a:pt x="2582" y="1365"/>
                    <a:pt x="2611" y="1389"/>
                  </a:cubicBezTo>
                  <a:cubicBezTo>
                    <a:pt x="2641" y="1412"/>
                    <a:pt x="2685" y="1423"/>
                    <a:pt x="2707" y="1395"/>
                  </a:cubicBezTo>
                  <a:cubicBezTo>
                    <a:pt x="2728" y="1367"/>
                    <a:pt x="2688" y="1375"/>
                    <a:pt x="2688" y="1354"/>
                  </a:cubicBezTo>
                  <a:cubicBezTo>
                    <a:pt x="2688" y="1334"/>
                    <a:pt x="2674" y="1306"/>
                    <a:pt x="2652" y="1306"/>
                  </a:cubicBezTo>
                  <a:cubicBezTo>
                    <a:pt x="2630" y="1306"/>
                    <a:pt x="2574" y="1262"/>
                    <a:pt x="2594" y="1253"/>
                  </a:cubicBezTo>
                  <a:cubicBezTo>
                    <a:pt x="2615" y="1244"/>
                    <a:pt x="2588" y="1231"/>
                    <a:pt x="2604" y="1214"/>
                  </a:cubicBezTo>
                  <a:cubicBezTo>
                    <a:pt x="2619" y="1197"/>
                    <a:pt x="2635" y="1229"/>
                    <a:pt x="2654" y="1231"/>
                  </a:cubicBezTo>
                  <a:close/>
                  <a:moveTo>
                    <a:pt x="2324" y="1156"/>
                  </a:moveTo>
                  <a:cubicBezTo>
                    <a:pt x="2343" y="1153"/>
                    <a:pt x="2340" y="1124"/>
                    <a:pt x="2329" y="1109"/>
                  </a:cubicBezTo>
                  <a:cubicBezTo>
                    <a:pt x="2321" y="1098"/>
                    <a:pt x="2301" y="1097"/>
                    <a:pt x="2284" y="1098"/>
                  </a:cubicBezTo>
                  <a:cubicBezTo>
                    <a:pt x="2267" y="1100"/>
                    <a:pt x="2237" y="1126"/>
                    <a:pt x="2253" y="1153"/>
                  </a:cubicBezTo>
                  <a:cubicBezTo>
                    <a:pt x="2268" y="1180"/>
                    <a:pt x="2306" y="1159"/>
                    <a:pt x="2324" y="1156"/>
                  </a:cubicBezTo>
                  <a:close/>
                  <a:moveTo>
                    <a:pt x="2129" y="751"/>
                  </a:moveTo>
                  <a:cubicBezTo>
                    <a:pt x="2120" y="771"/>
                    <a:pt x="2150" y="771"/>
                    <a:pt x="2151" y="794"/>
                  </a:cubicBezTo>
                  <a:cubicBezTo>
                    <a:pt x="2153" y="818"/>
                    <a:pt x="2182" y="825"/>
                    <a:pt x="2204" y="811"/>
                  </a:cubicBezTo>
                  <a:cubicBezTo>
                    <a:pt x="2226" y="797"/>
                    <a:pt x="2288" y="816"/>
                    <a:pt x="2288" y="797"/>
                  </a:cubicBezTo>
                  <a:cubicBezTo>
                    <a:pt x="2288" y="780"/>
                    <a:pt x="2223" y="749"/>
                    <a:pt x="2200" y="754"/>
                  </a:cubicBezTo>
                  <a:cubicBezTo>
                    <a:pt x="2176" y="758"/>
                    <a:pt x="2139" y="730"/>
                    <a:pt x="2129" y="751"/>
                  </a:cubicBezTo>
                  <a:close/>
                  <a:moveTo>
                    <a:pt x="2714" y="2078"/>
                  </a:moveTo>
                  <a:cubicBezTo>
                    <a:pt x="2717" y="2091"/>
                    <a:pt x="2808" y="2128"/>
                    <a:pt x="2811" y="2111"/>
                  </a:cubicBezTo>
                  <a:cubicBezTo>
                    <a:pt x="2814" y="2094"/>
                    <a:pt x="2712" y="2067"/>
                    <a:pt x="2714" y="2078"/>
                  </a:cubicBezTo>
                  <a:close/>
                  <a:moveTo>
                    <a:pt x="3110" y="2171"/>
                  </a:moveTo>
                  <a:cubicBezTo>
                    <a:pt x="3104" y="2183"/>
                    <a:pt x="3094" y="2163"/>
                    <a:pt x="3108" y="2152"/>
                  </a:cubicBezTo>
                  <a:cubicBezTo>
                    <a:pt x="3122" y="2142"/>
                    <a:pt x="3106" y="2138"/>
                    <a:pt x="3093" y="2144"/>
                  </a:cubicBezTo>
                  <a:cubicBezTo>
                    <a:pt x="3081" y="2150"/>
                    <a:pt x="3084" y="2116"/>
                    <a:pt x="3096" y="2110"/>
                  </a:cubicBezTo>
                  <a:cubicBezTo>
                    <a:pt x="3107" y="2104"/>
                    <a:pt x="3067" y="2091"/>
                    <a:pt x="3067" y="2103"/>
                  </a:cubicBezTo>
                  <a:cubicBezTo>
                    <a:pt x="3067" y="2114"/>
                    <a:pt x="3039" y="2107"/>
                    <a:pt x="3036" y="2096"/>
                  </a:cubicBezTo>
                  <a:cubicBezTo>
                    <a:pt x="3033" y="2086"/>
                    <a:pt x="3013" y="2083"/>
                    <a:pt x="3021" y="2076"/>
                  </a:cubicBezTo>
                  <a:cubicBezTo>
                    <a:pt x="3028" y="2068"/>
                    <a:pt x="2997" y="2064"/>
                    <a:pt x="2994" y="2077"/>
                  </a:cubicBezTo>
                  <a:cubicBezTo>
                    <a:pt x="2990" y="2089"/>
                    <a:pt x="2981" y="2068"/>
                    <a:pt x="2997" y="2052"/>
                  </a:cubicBezTo>
                  <a:cubicBezTo>
                    <a:pt x="3012" y="2035"/>
                    <a:pt x="3007" y="2020"/>
                    <a:pt x="3022" y="2012"/>
                  </a:cubicBezTo>
                  <a:cubicBezTo>
                    <a:pt x="3036" y="2004"/>
                    <a:pt x="3021" y="1994"/>
                    <a:pt x="3005" y="2001"/>
                  </a:cubicBezTo>
                  <a:cubicBezTo>
                    <a:pt x="2989" y="2007"/>
                    <a:pt x="2948" y="2064"/>
                    <a:pt x="2948" y="2080"/>
                  </a:cubicBezTo>
                  <a:cubicBezTo>
                    <a:pt x="2948" y="2095"/>
                    <a:pt x="2947" y="2114"/>
                    <a:pt x="2932" y="2113"/>
                  </a:cubicBezTo>
                  <a:cubicBezTo>
                    <a:pt x="2918" y="2112"/>
                    <a:pt x="2901" y="2125"/>
                    <a:pt x="2912" y="2134"/>
                  </a:cubicBezTo>
                  <a:cubicBezTo>
                    <a:pt x="2924" y="2142"/>
                    <a:pt x="2882" y="2166"/>
                    <a:pt x="2902" y="2176"/>
                  </a:cubicBezTo>
                  <a:cubicBezTo>
                    <a:pt x="2916" y="2184"/>
                    <a:pt x="2937" y="2173"/>
                    <a:pt x="2956" y="2175"/>
                  </a:cubicBezTo>
                  <a:cubicBezTo>
                    <a:pt x="2975" y="2177"/>
                    <a:pt x="2990" y="2178"/>
                    <a:pt x="3006" y="2167"/>
                  </a:cubicBezTo>
                  <a:cubicBezTo>
                    <a:pt x="3022" y="2156"/>
                    <a:pt x="3022" y="2177"/>
                    <a:pt x="3038" y="2175"/>
                  </a:cubicBezTo>
                  <a:cubicBezTo>
                    <a:pt x="3055" y="2173"/>
                    <a:pt x="3029" y="2189"/>
                    <a:pt x="3030" y="2200"/>
                  </a:cubicBezTo>
                  <a:cubicBezTo>
                    <a:pt x="3031" y="2212"/>
                    <a:pt x="3048" y="2194"/>
                    <a:pt x="3060" y="2188"/>
                  </a:cubicBezTo>
                  <a:cubicBezTo>
                    <a:pt x="3073" y="2182"/>
                    <a:pt x="3088" y="2188"/>
                    <a:pt x="3082" y="2198"/>
                  </a:cubicBezTo>
                  <a:cubicBezTo>
                    <a:pt x="3076" y="2209"/>
                    <a:pt x="3116" y="2219"/>
                    <a:pt x="3126" y="2202"/>
                  </a:cubicBezTo>
                  <a:cubicBezTo>
                    <a:pt x="3135" y="2186"/>
                    <a:pt x="3116" y="2160"/>
                    <a:pt x="3110" y="2171"/>
                  </a:cubicBezTo>
                  <a:close/>
                  <a:moveTo>
                    <a:pt x="290" y="1885"/>
                  </a:moveTo>
                  <a:cubicBezTo>
                    <a:pt x="262" y="1900"/>
                    <a:pt x="330" y="1971"/>
                    <a:pt x="344" y="1962"/>
                  </a:cubicBezTo>
                  <a:cubicBezTo>
                    <a:pt x="353" y="1956"/>
                    <a:pt x="327" y="1926"/>
                    <a:pt x="327" y="1907"/>
                  </a:cubicBezTo>
                  <a:cubicBezTo>
                    <a:pt x="327" y="1889"/>
                    <a:pt x="318" y="1870"/>
                    <a:pt x="290" y="1885"/>
                  </a:cubicBezTo>
                  <a:close/>
                  <a:moveTo>
                    <a:pt x="2861" y="2240"/>
                  </a:moveTo>
                  <a:cubicBezTo>
                    <a:pt x="2850" y="2242"/>
                    <a:pt x="2859" y="2225"/>
                    <a:pt x="2860" y="2216"/>
                  </a:cubicBezTo>
                  <a:cubicBezTo>
                    <a:pt x="2862" y="2208"/>
                    <a:pt x="2837" y="2220"/>
                    <a:pt x="2836" y="2230"/>
                  </a:cubicBezTo>
                  <a:cubicBezTo>
                    <a:pt x="2835" y="2240"/>
                    <a:pt x="2818" y="2244"/>
                    <a:pt x="2818" y="2251"/>
                  </a:cubicBezTo>
                  <a:cubicBezTo>
                    <a:pt x="2818" y="2269"/>
                    <a:pt x="2816" y="2259"/>
                    <a:pt x="2803" y="2265"/>
                  </a:cubicBezTo>
                  <a:cubicBezTo>
                    <a:pt x="2791" y="2272"/>
                    <a:pt x="2742" y="2265"/>
                    <a:pt x="2741" y="2254"/>
                  </a:cubicBezTo>
                  <a:cubicBezTo>
                    <a:pt x="2739" y="2244"/>
                    <a:pt x="2704" y="2238"/>
                    <a:pt x="2703" y="2223"/>
                  </a:cubicBezTo>
                  <a:cubicBezTo>
                    <a:pt x="2701" y="2208"/>
                    <a:pt x="2684" y="2204"/>
                    <a:pt x="2698" y="2187"/>
                  </a:cubicBezTo>
                  <a:cubicBezTo>
                    <a:pt x="2712" y="2171"/>
                    <a:pt x="2696" y="2163"/>
                    <a:pt x="2682" y="2176"/>
                  </a:cubicBezTo>
                  <a:cubicBezTo>
                    <a:pt x="2669" y="2188"/>
                    <a:pt x="2661" y="2169"/>
                    <a:pt x="2679" y="2162"/>
                  </a:cubicBezTo>
                  <a:cubicBezTo>
                    <a:pt x="2697" y="2155"/>
                    <a:pt x="2731" y="2148"/>
                    <a:pt x="2714" y="2116"/>
                  </a:cubicBezTo>
                  <a:cubicBezTo>
                    <a:pt x="2696" y="2085"/>
                    <a:pt x="2589" y="2126"/>
                    <a:pt x="2561" y="2141"/>
                  </a:cubicBezTo>
                  <a:cubicBezTo>
                    <a:pt x="2534" y="2157"/>
                    <a:pt x="2500" y="2207"/>
                    <a:pt x="2485" y="2207"/>
                  </a:cubicBezTo>
                  <a:cubicBezTo>
                    <a:pt x="2470" y="2207"/>
                    <a:pt x="2511" y="2180"/>
                    <a:pt x="2517" y="2170"/>
                  </a:cubicBezTo>
                  <a:cubicBezTo>
                    <a:pt x="2523" y="2160"/>
                    <a:pt x="2515" y="2150"/>
                    <a:pt x="2524" y="2154"/>
                  </a:cubicBezTo>
                  <a:cubicBezTo>
                    <a:pt x="2533" y="2158"/>
                    <a:pt x="2557" y="2120"/>
                    <a:pt x="2573" y="2108"/>
                  </a:cubicBezTo>
                  <a:cubicBezTo>
                    <a:pt x="2590" y="2095"/>
                    <a:pt x="2607" y="2107"/>
                    <a:pt x="2610" y="2097"/>
                  </a:cubicBezTo>
                  <a:cubicBezTo>
                    <a:pt x="2612" y="2087"/>
                    <a:pt x="2620" y="2080"/>
                    <a:pt x="2636" y="2066"/>
                  </a:cubicBezTo>
                  <a:cubicBezTo>
                    <a:pt x="2651" y="2052"/>
                    <a:pt x="2838" y="2054"/>
                    <a:pt x="2856" y="2055"/>
                  </a:cubicBezTo>
                  <a:cubicBezTo>
                    <a:pt x="2873" y="2056"/>
                    <a:pt x="2909" y="2031"/>
                    <a:pt x="2919" y="2016"/>
                  </a:cubicBezTo>
                  <a:cubicBezTo>
                    <a:pt x="2929" y="2000"/>
                    <a:pt x="2942" y="2000"/>
                    <a:pt x="2967" y="2002"/>
                  </a:cubicBezTo>
                  <a:cubicBezTo>
                    <a:pt x="2992" y="2003"/>
                    <a:pt x="3004" y="1981"/>
                    <a:pt x="3016" y="1972"/>
                  </a:cubicBezTo>
                  <a:cubicBezTo>
                    <a:pt x="3029" y="1963"/>
                    <a:pt x="3024" y="1960"/>
                    <a:pt x="3013" y="1957"/>
                  </a:cubicBezTo>
                  <a:cubicBezTo>
                    <a:pt x="3002" y="1955"/>
                    <a:pt x="2992" y="1948"/>
                    <a:pt x="3003" y="1947"/>
                  </a:cubicBezTo>
                  <a:cubicBezTo>
                    <a:pt x="3014" y="1946"/>
                    <a:pt x="3019" y="1940"/>
                    <a:pt x="3024" y="1926"/>
                  </a:cubicBezTo>
                  <a:cubicBezTo>
                    <a:pt x="3029" y="1912"/>
                    <a:pt x="3020" y="1918"/>
                    <a:pt x="3005" y="1899"/>
                  </a:cubicBezTo>
                  <a:cubicBezTo>
                    <a:pt x="2990" y="1879"/>
                    <a:pt x="2983" y="1905"/>
                    <a:pt x="2968" y="1903"/>
                  </a:cubicBezTo>
                  <a:cubicBezTo>
                    <a:pt x="2953" y="1902"/>
                    <a:pt x="2978" y="1883"/>
                    <a:pt x="2966" y="1875"/>
                  </a:cubicBezTo>
                  <a:cubicBezTo>
                    <a:pt x="2953" y="1868"/>
                    <a:pt x="2930" y="1873"/>
                    <a:pt x="2911" y="1889"/>
                  </a:cubicBezTo>
                  <a:cubicBezTo>
                    <a:pt x="2892" y="1904"/>
                    <a:pt x="2894" y="1888"/>
                    <a:pt x="2877" y="1903"/>
                  </a:cubicBezTo>
                  <a:cubicBezTo>
                    <a:pt x="2861" y="1919"/>
                    <a:pt x="2861" y="1896"/>
                    <a:pt x="2869" y="1889"/>
                  </a:cubicBezTo>
                  <a:cubicBezTo>
                    <a:pt x="2877" y="1883"/>
                    <a:pt x="2882" y="1890"/>
                    <a:pt x="2889" y="1881"/>
                  </a:cubicBezTo>
                  <a:cubicBezTo>
                    <a:pt x="2896" y="1871"/>
                    <a:pt x="2903" y="1881"/>
                    <a:pt x="2921" y="1869"/>
                  </a:cubicBezTo>
                  <a:cubicBezTo>
                    <a:pt x="2939" y="1857"/>
                    <a:pt x="2955" y="1863"/>
                    <a:pt x="2960" y="1854"/>
                  </a:cubicBezTo>
                  <a:cubicBezTo>
                    <a:pt x="2966" y="1846"/>
                    <a:pt x="2951" y="1834"/>
                    <a:pt x="2934" y="1838"/>
                  </a:cubicBezTo>
                  <a:cubicBezTo>
                    <a:pt x="2917" y="1842"/>
                    <a:pt x="2905" y="1814"/>
                    <a:pt x="2895" y="1822"/>
                  </a:cubicBezTo>
                  <a:cubicBezTo>
                    <a:pt x="2884" y="1830"/>
                    <a:pt x="2886" y="1811"/>
                    <a:pt x="2873" y="1818"/>
                  </a:cubicBezTo>
                  <a:cubicBezTo>
                    <a:pt x="2861" y="1826"/>
                    <a:pt x="2854" y="1816"/>
                    <a:pt x="2849" y="1801"/>
                  </a:cubicBezTo>
                  <a:cubicBezTo>
                    <a:pt x="2843" y="1786"/>
                    <a:pt x="2810" y="1762"/>
                    <a:pt x="2789" y="1756"/>
                  </a:cubicBezTo>
                  <a:cubicBezTo>
                    <a:pt x="2769" y="1750"/>
                    <a:pt x="2782" y="1739"/>
                    <a:pt x="2793" y="1747"/>
                  </a:cubicBezTo>
                  <a:cubicBezTo>
                    <a:pt x="2804" y="1754"/>
                    <a:pt x="2817" y="1739"/>
                    <a:pt x="2821" y="1731"/>
                  </a:cubicBezTo>
                  <a:cubicBezTo>
                    <a:pt x="2826" y="1723"/>
                    <a:pt x="2813" y="1716"/>
                    <a:pt x="2807" y="1715"/>
                  </a:cubicBezTo>
                  <a:cubicBezTo>
                    <a:pt x="2801" y="1715"/>
                    <a:pt x="2801" y="1704"/>
                    <a:pt x="2803" y="1697"/>
                  </a:cubicBezTo>
                  <a:cubicBezTo>
                    <a:pt x="2804" y="1689"/>
                    <a:pt x="2781" y="1679"/>
                    <a:pt x="2780" y="1671"/>
                  </a:cubicBezTo>
                  <a:cubicBezTo>
                    <a:pt x="2779" y="1663"/>
                    <a:pt x="2766" y="1658"/>
                    <a:pt x="2767" y="1651"/>
                  </a:cubicBezTo>
                  <a:cubicBezTo>
                    <a:pt x="2767" y="1644"/>
                    <a:pt x="2753" y="1634"/>
                    <a:pt x="2753" y="1624"/>
                  </a:cubicBezTo>
                  <a:cubicBezTo>
                    <a:pt x="2753" y="1615"/>
                    <a:pt x="2730" y="1596"/>
                    <a:pt x="2729" y="1585"/>
                  </a:cubicBezTo>
                  <a:cubicBezTo>
                    <a:pt x="2728" y="1574"/>
                    <a:pt x="2716" y="1566"/>
                    <a:pt x="2711" y="1553"/>
                  </a:cubicBezTo>
                  <a:cubicBezTo>
                    <a:pt x="2707" y="1540"/>
                    <a:pt x="2700" y="1546"/>
                    <a:pt x="2696" y="1565"/>
                  </a:cubicBezTo>
                  <a:cubicBezTo>
                    <a:pt x="2691" y="1584"/>
                    <a:pt x="2675" y="1583"/>
                    <a:pt x="2679" y="1589"/>
                  </a:cubicBezTo>
                  <a:cubicBezTo>
                    <a:pt x="2689" y="1602"/>
                    <a:pt x="2682" y="1602"/>
                    <a:pt x="2675" y="1610"/>
                  </a:cubicBezTo>
                  <a:cubicBezTo>
                    <a:pt x="2668" y="1618"/>
                    <a:pt x="2679" y="1630"/>
                    <a:pt x="2668" y="1630"/>
                  </a:cubicBezTo>
                  <a:cubicBezTo>
                    <a:pt x="2656" y="1630"/>
                    <a:pt x="2661" y="1654"/>
                    <a:pt x="2655" y="1643"/>
                  </a:cubicBezTo>
                  <a:cubicBezTo>
                    <a:pt x="2649" y="1632"/>
                    <a:pt x="2634" y="1635"/>
                    <a:pt x="2634" y="1646"/>
                  </a:cubicBezTo>
                  <a:cubicBezTo>
                    <a:pt x="2634" y="1657"/>
                    <a:pt x="2609" y="1667"/>
                    <a:pt x="2599" y="1666"/>
                  </a:cubicBezTo>
                  <a:cubicBezTo>
                    <a:pt x="2589" y="1665"/>
                    <a:pt x="2589" y="1644"/>
                    <a:pt x="2580" y="1651"/>
                  </a:cubicBezTo>
                  <a:cubicBezTo>
                    <a:pt x="2572" y="1657"/>
                    <a:pt x="2573" y="1633"/>
                    <a:pt x="2560" y="1634"/>
                  </a:cubicBezTo>
                  <a:cubicBezTo>
                    <a:pt x="2547" y="1634"/>
                    <a:pt x="2537" y="1633"/>
                    <a:pt x="2541" y="1621"/>
                  </a:cubicBezTo>
                  <a:cubicBezTo>
                    <a:pt x="2545" y="1609"/>
                    <a:pt x="2519" y="1604"/>
                    <a:pt x="2527" y="1597"/>
                  </a:cubicBezTo>
                  <a:cubicBezTo>
                    <a:pt x="2536" y="1590"/>
                    <a:pt x="2525" y="1577"/>
                    <a:pt x="2523" y="1557"/>
                  </a:cubicBezTo>
                  <a:cubicBezTo>
                    <a:pt x="2522" y="1537"/>
                    <a:pt x="2535" y="1535"/>
                    <a:pt x="2535" y="1527"/>
                  </a:cubicBezTo>
                  <a:cubicBezTo>
                    <a:pt x="2535" y="1520"/>
                    <a:pt x="2526" y="1520"/>
                    <a:pt x="2516" y="1526"/>
                  </a:cubicBezTo>
                  <a:cubicBezTo>
                    <a:pt x="2507" y="1532"/>
                    <a:pt x="2507" y="1517"/>
                    <a:pt x="2497" y="1518"/>
                  </a:cubicBezTo>
                  <a:cubicBezTo>
                    <a:pt x="2487" y="1519"/>
                    <a:pt x="2456" y="1517"/>
                    <a:pt x="2455" y="1503"/>
                  </a:cubicBezTo>
                  <a:cubicBezTo>
                    <a:pt x="2453" y="1489"/>
                    <a:pt x="2443" y="1496"/>
                    <a:pt x="2438" y="1483"/>
                  </a:cubicBezTo>
                  <a:cubicBezTo>
                    <a:pt x="2434" y="1470"/>
                    <a:pt x="2421" y="1480"/>
                    <a:pt x="2421" y="1470"/>
                  </a:cubicBezTo>
                  <a:cubicBezTo>
                    <a:pt x="2421" y="1461"/>
                    <a:pt x="2416" y="1457"/>
                    <a:pt x="2406" y="1456"/>
                  </a:cubicBezTo>
                  <a:cubicBezTo>
                    <a:pt x="2397" y="1456"/>
                    <a:pt x="2394" y="1446"/>
                    <a:pt x="2381" y="1444"/>
                  </a:cubicBezTo>
                  <a:cubicBezTo>
                    <a:pt x="2369" y="1442"/>
                    <a:pt x="2353" y="1453"/>
                    <a:pt x="2346" y="1456"/>
                  </a:cubicBezTo>
                  <a:cubicBezTo>
                    <a:pt x="2339" y="1459"/>
                    <a:pt x="2321" y="1445"/>
                    <a:pt x="2314" y="1450"/>
                  </a:cubicBezTo>
                  <a:cubicBezTo>
                    <a:pt x="2307" y="1456"/>
                    <a:pt x="2306" y="1446"/>
                    <a:pt x="2286" y="1441"/>
                  </a:cubicBezTo>
                  <a:cubicBezTo>
                    <a:pt x="2267" y="1435"/>
                    <a:pt x="2241" y="1434"/>
                    <a:pt x="2239" y="1441"/>
                  </a:cubicBezTo>
                  <a:cubicBezTo>
                    <a:pt x="2238" y="1448"/>
                    <a:pt x="2222" y="1450"/>
                    <a:pt x="2225" y="1467"/>
                  </a:cubicBezTo>
                  <a:cubicBezTo>
                    <a:pt x="2227" y="1483"/>
                    <a:pt x="2243" y="1480"/>
                    <a:pt x="2247" y="1491"/>
                  </a:cubicBezTo>
                  <a:cubicBezTo>
                    <a:pt x="2251" y="1502"/>
                    <a:pt x="2239" y="1498"/>
                    <a:pt x="2239" y="1508"/>
                  </a:cubicBezTo>
                  <a:cubicBezTo>
                    <a:pt x="2238" y="1518"/>
                    <a:pt x="2228" y="1517"/>
                    <a:pt x="2228" y="1524"/>
                  </a:cubicBezTo>
                  <a:cubicBezTo>
                    <a:pt x="2228" y="1531"/>
                    <a:pt x="2235" y="1530"/>
                    <a:pt x="2239" y="1544"/>
                  </a:cubicBezTo>
                  <a:cubicBezTo>
                    <a:pt x="2242" y="1558"/>
                    <a:pt x="2250" y="1557"/>
                    <a:pt x="2253" y="1576"/>
                  </a:cubicBezTo>
                  <a:cubicBezTo>
                    <a:pt x="2255" y="1595"/>
                    <a:pt x="2246" y="1591"/>
                    <a:pt x="2239" y="1593"/>
                  </a:cubicBezTo>
                  <a:cubicBezTo>
                    <a:pt x="2231" y="1595"/>
                    <a:pt x="2239" y="1605"/>
                    <a:pt x="2228" y="1617"/>
                  </a:cubicBezTo>
                  <a:cubicBezTo>
                    <a:pt x="2217" y="1630"/>
                    <a:pt x="2208" y="1643"/>
                    <a:pt x="2217" y="1651"/>
                  </a:cubicBezTo>
                  <a:cubicBezTo>
                    <a:pt x="2225" y="1658"/>
                    <a:pt x="2257" y="1672"/>
                    <a:pt x="2270" y="1693"/>
                  </a:cubicBezTo>
                  <a:cubicBezTo>
                    <a:pt x="2282" y="1714"/>
                    <a:pt x="2281" y="1747"/>
                    <a:pt x="2278" y="1770"/>
                  </a:cubicBezTo>
                  <a:cubicBezTo>
                    <a:pt x="2274" y="1793"/>
                    <a:pt x="2247" y="1799"/>
                    <a:pt x="2228" y="1819"/>
                  </a:cubicBezTo>
                  <a:cubicBezTo>
                    <a:pt x="2208" y="1839"/>
                    <a:pt x="2188" y="1836"/>
                    <a:pt x="2178" y="1837"/>
                  </a:cubicBezTo>
                  <a:cubicBezTo>
                    <a:pt x="2169" y="1838"/>
                    <a:pt x="2175" y="1857"/>
                    <a:pt x="2188" y="1871"/>
                  </a:cubicBezTo>
                  <a:cubicBezTo>
                    <a:pt x="2201" y="1886"/>
                    <a:pt x="2190" y="1891"/>
                    <a:pt x="2197" y="1907"/>
                  </a:cubicBezTo>
                  <a:cubicBezTo>
                    <a:pt x="2204" y="1922"/>
                    <a:pt x="2197" y="1935"/>
                    <a:pt x="2207" y="1949"/>
                  </a:cubicBezTo>
                  <a:cubicBezTo>
                    <a:pt x="2217" y="1963"/>
                    <a:pt x="2211" y="1968"/>
                    <a:pt x="2200" y="1978"/>
                  </a:cubicBezTo>
                  <a:cubicBezTo>
                    <a:pt x="2188" y="1988"/>
                    <a:pt x="2204" y="1983"/>
                    <a:pt x="2205" y="1996"/>
                  </a:cubicBezTo>
                  <a:cubicBezTo>
                    <a:pt x="2206" y="2010"/>
                    <a:pt x="2200" y="2002"/>
                    <a:pt x="2189" y="1995"/>
                  </a:cubicBezTo>
                  <a:cubicBezTo>
                    <a:pt x="2179" y="1988"/>
                    <a:pt x="2170" y="2008"/>
                    <a:pt x="2170" y="2017"/>
                  </a:cubicBezTo>
                  <a:cubicBezTo>
                    <a:pt x="2170" y="2025"/>
                    <a:pt x="2146" y="2005"/>
                    <a:pt x="2140" y="2006"/>
                  </a:cubicBezTo>
                  <a:cubicBezTo>
                    <a:pt x="2135" y="2006"/>
                    <a:pt x="2142" y="1992"/>
                    <a:pt x="2128" y="1981"/>
                  </a:cubicBezTo>
                  <a:cubicBezTo>
                    <a:pt x="2114" y="1971"/>
                    <a:pt x="2103" y="1968"/>
                    <a:pt x="2103" y="1957"/>
                  </a:cubicBezTo>
                  <a:cubicBezTo>
                    <a:pt x="2103" y="1946"/>
                    <a:pt x="2079" y="1939"/>
                    <a:pt x="2079" y="1926"/>
                  </a:cubicBezTo>
                  <a:cubicBezTo>
                    <a:pt x="2079" y="1914"/>
                    <a:pt x="2082" y="1882"/>
                    <a:pt x="2076" y="1872"/>
                  </a:cubicBezTo>
                  <a:cubicBezTo>
                    <a:pt x="2071" y="1863"/>
                    <a:pt x="2076" y="1853"/>
                    <a:pt x="2080" y="1844"/>
                  </a:cubicBezTo>
                  <a:cubicBezTo>
                    <a:pt x="2085" y="1836"/>
                    <a:pt x="2075" y="1822"/>
                    <a:pt x="2061" y="1822"/>
                  </a:cubicBezTo>
                  <a:cubicBezTo>
                    <a:pt x="2047" y="1822"/>
                    <a:pt x="2027" y="1818"/>
                    <a:pt x="2008" y="1819"/>
                  </a:cubicBezTo>
                  <a:cubicBezTo>
                    <a:pt x="1988" y="1821"/>
                    <a:pt x="1977" y="1818"/>
                    <a:pt x="1971" y="1812"/>
                  </a:cubicBezTo>
                  <a:cubicBezTo>
                    <a:pt x="1965" y="1807"/>
                    <a:pt x="1947" y="1795"/>
                    <a:pt x="1923" y="1789"/>
                  </a:cubicBezTo>
                  <a:cubicBezTo>
                    <a:pt x="1898" y="1783"/>
                    <a:pt x="1888" y="1770"/>
                    <a:pt x="1885" y="1763"/>
                  </a:cubicBezTo>
                  <a:cubicBezTo>
                    <a:pt x="1883" y="1756"/>
                    <a:pt x="1859" y="1751"/>
                    <a:pt x="1853" y="1744"/>
                  </a:cubicBezTo>
                  <a:cubicBezTo>
                    <a:pt x="1848" y="1736"/>
                    <a:pt x="1824" y="1733"/>
                    <a:pt x="1815" y="1734"/>
                  </a:cubicBezTo>
                  <a:cubicBezTo>
                    <a:pt x="1806" y="1736"/>
                    <a:pt x="1782" y="1715"/>
                    <a:pt x="1768" y="1715"/>
                  </a:cubicBezTo>
                  <a:cubicBezTo>
                    <a:pt x="1754" y="1716"/>
                    <a:pt x="1721" y="1730"/>
                    <a:pt x="1716" y="1731"/>
                  </a:cubicBezTo>
                  <a:cubicBezTo>
                    <a:pt x="1710" y="1732"/>
                    <a:pt x="1717" y="1719"/>
                    <a:pt x="1721" y="1714"/>
                  </a:cubicBezTo>
                  <a:cubicBezTo>
                    <a:pt x="1725" y="1708"/>
                    <a:pt x="1709" y="1685"/>
                    <a:pt x="1705" y="1669"/>
                  </a:cubicBezTo>
                  <a:cubicBezTo>
                    <a:pt x="1701" y="1654"/>
                    <a:pt x="1696" y="1637"/>
                    <a:pt x="1679" y="1639"/>
                  </a:cubicBezTo>
                  <a:cubicBezTo>
                    <a:pt x="1663" y="1641"/>
                    <a:pt x="1645" y="1633"/>
                    <a:pt x="1640" y="1630"/>
                  </a:cubicBezTo>
                  <a:cubicBezTo>
                    <a:pt x="1636" y="1626"/>
                    <a:pt x="1635" y="1582"/>
                    <a:pt x="1639" y="1563"/>
                  </a:cubicBezTo>
                  <a:cubicBezTo>
                    <a:pt x="1643" y="1545"/>
                    <a:pt x="1663" y="1517"/>
                    <a:pt x="1663" y="1505"/>
                  </a:cubicBezTo>
                  <a:cubicBezTo>
                    <a:pt x="1663" y="1493"/>
                    <a:pt x="1676" y="1488"/>
                    <a:pt x="1688" y="1485"/>
                  </a:cubicBezTo>
                  <a:cubicBezTo>
                    <a:pt x="1700" y="1481"/>
                    <a:pt x="1690" y="1459"/>
                    <a:pt x="1702" y="1457"/>
                  </a:cubicBezTo>
                  <a:cubicBezTo>
                    <a:pt x="1714" y="1456"/>
                    <a:pt x="1714" y="1451"/>
                    <a:pt x="1717" y="1442"/>
                  </a:cubicBezTo>
                  <a:cubicBezTo>
                    <a:pt x="1719" y="1432"/>
                    <a:pt x="1733" y="1439"/>
                    <a:pt x="1725" y="1431"/>
                  </a:cubicBezTo>
                  <a:cubicBezTo>
                    <a:pt x="1717" y="1423"/>
                    <a:pt x="1724" y="1421"/>
                    <a:pt x="1742" y="1421"/>
                  </a:cubicBezTo>
                  <a:cubicBezTo>
                    <a:pt x="1760" y="1421"/>
                    <a:pt x="1786" y="1414"/>
                    <a:pt x="1782" y="1396"/>
                  </a:cubicBezTo>
                  <a:cubicBezTo>
                    <a:pt x="1778" y="1378"/>
                    <a:pt x="1732" y="1392"/>
                    <a:pt x="1732" y="1377"/>
                  </a:cubicBezTo>
                  <a:cubicBezTo>
                    <a:pt x="1732" y="1362"/>
                    <a:pt x="1672" y="1361"/>
                    <a:pt x="1676" y="1353"/>
                  </a:cubicBezTo>
                  <a:cubicBezTo>
                    <a:pt x="1680" y="1344"/>
                    <a:pt x="1735" y="1359"/>
                    <a:pt x="1756" y="1367"/>
                  </a:cubicBezTo>
                  <a:cubicBezTo>
                    <a:pt x="1776" y="1375"/>
                    <a:pt x="1781" y="1374"/>
                    <a:pt x="1798" y="1373"/>
                  </a:cubicBezTo>
                  <a:cubicBezTo>
                    <a:pt x="1814" y="1372"/>
                    <a:pt x="1803" y="1351"/>
                    <a:pt x="1806" y="1343"/>
                  </a:cubicBezTo>
                  <a:cubicBezTo>
                    <a:pt x="1810" y="1334"/>
                    <a:pt x="1841" y="1356"/>
                    <a:pt x="1859" y="1351"/>
                  </a:cubicBezTo>
                  <a:cubicBezTo>
                    <a:pt x="1877" y="1346"/>
                    <a:pt x="1894" y="1310"/>
                    <a:pt x="1909" y="1300"/>
                  </a:cubicBezTo>
                  <a:cubicBezTo>
                    <a:pt x="1923" y="1290"/>
                    <a:pt x="1910" y="1280"/>
                    <a:pt x="1881" y="1283"/>
                  </a:cubicBezTo>
                  <a:cubicBezTo>
                    <a:pt x="1852" y="1285"/>
                    <a:pt x="1836" y="1274"/>
                    <a:pt x="1820" y="1262"/>
                  </a:cubicBezTo>
                  <a:cubicBezTo>
                    <a:pt x="1805" y="1251"/>
                    <a:pt x="1806" y="1241"/>
                    <a:pt x="1823" y="1243"/>
                  </a:cubicBezTo>
                  <a:cubicBezTo>
                    <a:pt x="1839" y="1244"/>
                    <a:pt x="1878" y="1276"/>
                    <a:pt x="1893" y="1277"/>
                  </a:cubicBezTo>
                  <a:cubicBezTo>
                    <a:pt x="1908" y="1278"/>
                    <a:pt x="1934" y="1248"/>
                    <a:pt x="1946" y="1239"/>
                  </a:cubicBezTo>
                  <a:cubicBezTo>
                    <a:pt x="1959" y="1229"/>
                    <a:pt x="1934" y="1226"/>
                    <a:pt x="1926" y="1219"/>
                  </a:cubicBezTo>
                  <a:cubicBezTo>
                    <a:pt x="1917" y="1212"/>
                    <a:pt x="1941" y="1207"/>
                    <a:pt x="1953" y="1207"/>
                  </a:cubicBezTo>
                  <a:cubicBezTo>
                    <a:pt x="1966" y="1207"/>
                    <a:pt x="1971" y="1218"/>
                    <a:pt x="1976" y="1223"/>
                  </a:cubicBezTo>
                  <a:cubicBezTo>
                    <a:pt x="1980" y="1229"/>
                    <a:pt x="2002" y="1219"/>
                    <a:pt x="2013" y="1219"/>
                  </a:cubicBezTo>
                  <a:cubicBezTo>
                    <a:pt x="2024" y="1219"/>
                    <a:pt x="2012" y="1201"/>
                    <a:pt x="1994" y="1194"/>
                  </a:cubicBezTo>
                  <a:cubicBezTo>
                    <a:pt x="1976" y="1187"/>
                    <a:pt x="1994" y="1174"/>
                    <a:pt x="2000" y="1185"/>
                  </a:cubicBezTo>
                  <a:cubicBezTo>
                    <a:pt x="2005" y="1196"/>
                    <a:pt x="2018" y="1194"/>
                    <a:pt x="2024" y="1206"/>
                  </a:cubicBezTo>
                  <a:cubicBezTo>
                    <a:pt x="2033" y="1224"/>
                    <a:pt x="2039" y="1212"/>
                    <a:pt x="2054" y="1207"/>
                  </a:cubicBezTo>
                  <a:cubicBezTo>
                    <a:pt x="2070" y="1201"/>
                    <a:pt x="2078" y="1192"/>
                    <a:pt x="2086" y="1183"/>
                  </a:cubicBezTo>
                  <a:cubicBezTo>
                    <a:pt x="2095" y="1173"/>
                    <a:pt x="2097" y="1184"/>
                    <a:pt x="2107" y="1169"/>
                  </a:cubicBezTo>
                  <a:cubicBezTo>
                    <a:pt x="2117" y="1155"/>
                    <a:pt x="2102" y="1141"/>
                    <a:pt x="2090" y="1131"/>
                  </a:cubicBezTo>
                  <a:cubicBezTo>
                    <a:pt x="2077" y="1122"/>
                    <a:pt x="2090" y="1112"/>
                    <a:pt x="2078" y="1106"/>
                  </a:cubicBezTo>
                  <a:cubicBezTo>
                    <a:pt x="2065" y="1100"/>
                    <a:pt x="2063" y="1088"/>
                    <a:pt x="2079" y="1091"/>
                  </a:cubicBezTo>
                  <a:cubicBezTo>
                    <a:pt x="2094" y="1095"/>
                    <a:pt x="2107" y="1090"/>
                    <a:pt x="2114" y="1079"/>
                  </a:cubicBezTo>
                  <a:cubicBezTo>
                    <a:pt x="2121" y="1068"/>
                    <a:pt x="2090" y="1066"/>
                    <a:pt x="2104" y="1058"/>
                  </a:cubicBezTo>
                  <a:cubicBezTo>
                    <a:pt x="2118" y="1050"/>
                    <a:pt x="2107" y="1042"/>
                    <a:pt x="2093" y="1042"/>
                  </a:cubicBezTo>
                  <a:cubicBezTo>
                    <a:pt x="2079" y="1042"/>
                    <a:pt x="2067" y="1035"/>
                    <a:pt x="2066" y="1024"/>
                  </a:cubicBezTo>
                  <a:cubicBezTo>
                    <a:pt x="2065" y="1012"/>
                    <a:pt x="2041" y="1020"/>
                    <a:pt x="2026" y="1013"/>
                  </a:cubicBezTo>
                  <a:cubicBezTo>
                    <a:pt x="2012" y="1006"/>
                    <a:pt x="1979" y="1007"/>
                    <a:pt x="1971" y="1008"/>
                  </a:cubicBezTo>
                  <a:cubicBezTo>
                    <a:pt x="1963" y="1009"/>
                    <a:pt x="1962" y="1041"/>
                    <a:pt x="1974" y="1041"/>
                  </a:cubicBezTo>
                  <a:cubicBezTo>
                    <a:pt x="1986" y="1042"/>
                    <a:pt x="1995" y="1055"/>
                    <a:pt x="1985" y="1059"/>
                  </a:cubicBezTo>
                  <a:cubicBezTo>
                    <a:pt x="1975" y="1063"/>
                    <a:pt x="1987" y="1075"/>
                    <a:pt x="1979" y="1074"/>
                  </a:cubicBezTo>
                  <a:cubicBezTo>
                    <a:pt x="1971" y="1073"/>
                    <a:pt x="1959" y="1070"/>
                    <a:pt x="1956" y="1090"/>
                  </a:cubicBezTo>
                  <a:cubicBezTo>
                    <a:pt x="1954" y="1110"/>
                    <a:pt x="1952" y="1118"/>
                    <a:pt x="1939" y="1125"/>
                  </a:cubicBezTo>
                  <a:cubicBezTo>
                    <a:pt x="1926" y="1132"/>
                    <a:pt x="1936" y="1102"/>
                    <a:pt x="1923" y="1103"/>
                  </a:cubicBezTo>
                  <a:cubicBezTo>
                    <a:pt x="1911" y="1104"/>
                    <a:pt x="1909" y="1128"/>
                    <a:pt x="1919" y="1130"/>
                  </a:cubicBezTo>
                  <a:cubicBezTo>
                    <a:pt x="1928" y="1133"/>
                    <a:pt x="1930" y="1141"/>
                    <a:pt x="1932" y="1152"/>
                  </a:cubicBezTo>
                  <a:cubicBezTo>
                    <a:pt x="1934" y="1164"/>
                    <a:pt x="1915" y="1155"/>
                    <a:pt x="1907" y="1169"/>
                  </a:cubicBezTo>
                  <a:cubicBezTo>
                    <a:pt x="1899" y="1183"/>
                    <a:pt x="1898" y="1163"/>
                    <a:pt x="1888" y="1154"/>
                  </a:cubicBezTo>
                  <a:cubicBezTo>
                    <a:pt x="1877" y="1144"/>
                    <a:pt x="1863" y="1129"/>
                    <a:pt x="1864" y="1117"/>
                  </a:cubicBezTo>
                  <a:cubicBezTo>
                    <a:pt x="1865" y="1107"/>
                    <a:pt x="1870" y="1103"/>
                    <a:pt x="1879" y="1102"/>
                  </a:cubicBezTo>
                  <a:cubicBezTo>
                    <a:pt x="1888" y="1100"/>
                    <a:pt x="1879" y="1092"/>
                    <a:pt x="1878" y="1078"/>
                  </a:cubicBezTo>
                  <a:cubicBezTo>
                    <a:pt x="1877" y="1064"/>
                    <a:pt x="1867" y="1069"/>
                    <a:pt x="1855" y="1054"/>
                  </a:cubicBezTo>
                  <a:cubicBezTo>
                    <a:pt x="1842" y="1039"/>
                    <a:pt x="1829" y="1039"/>
                    <a:pt x="1822" y="1046"/>
                  </a:cubicBezTo>
                  <a:cubicBezTo>
                    <a:pt x="1815" y="1053"/>
                    <a:pt x="1820" y="1066"/>
                    <a:pt x="1809" y="1071"/>
                  </a:cubicBezTo>
                  <a:cubicBezTo>
                    <a:pt x="1798" y="1076"/>
                    <a:pt x="1803" y="1098"/>
                    <a:pt x="1793" y="1099"/>
                  </a:cubicBezTo>
                  <a:cubicBezTo>
                    <a:pt x="1784" y="1101"/>
                    <a:pt x="1789" y="1061"/>
                    <a:pt x="1781" y="1057"/>
                  </a:cubicBezTo>
                  <a:cubicBezTo>
                    <a:pt x="1774" y="1053"/>
                    <a:pt x="1774" y="1044"/>
                    <a:pt x="1786" y="1042"/>
                  </a:cubicBezTo>
                  <a:cubicBezTo>
                    <a:pt x="1798" y="1041"/>
                    <a:pt x="1805" y="1028"/>
                    <a:pt x="1795" y="1028"/>
                  </a:cubicBezTo>
                  <a:cubicBezTo>
                    <a:pt x="1785" y="1028"/>
                    <a:pt x="1767" y="1017"/>
                    <a:pt x="1760" y="1014"/>
                  </a:cubicBezTo>
                  <a:cubicBezTo>
                    <a:pt x="1753" y="1011"/>
                    <a:pt x="1741" y="1027"/>
                    <a:pt x="1733" y="1021"/>
                  </a:cubicBezTo>
                  <a:cubicBezTo>
                    <a:pt x="1725" y="1015"/>
                    <a:pt x="1734" y="999"/>
                    <a:pt x="1735" y="991"/>
                  </a:cubicBezTo>
                  <a:cubicBezTo>
                    <a:pt x="1735" y="982"/>
                    <a:pt x="1747" y="995"/>
                    <a:pt x="1755" y="984"/>
                  </a:cubicBezTo>
                  <a:cubicBezTo>
                    <a:pt x="1763" y="973"/>
                    <a:pt x="1733" y="973"/>
                    <a:pt x="1733" y="961"/>
                  </a:cubicBezTo>
                  <a:cubicBezTo>
                    <a:pt x="1733" y="949"/>
                    <a:pt x="1710" y="946"/>
                    <a:pt x="1702" y="942"/>
                  </a:cubicBezTo>
                  <a:cubicBezTo>
                    <a:pt x="1694" y="939"/>
                    <a:pt x="1707" y="919"/>
                    <a:pt x="1703" y="911"/>
                  </a:cubicBezTo>
                  <a:cubicBezTo>
                    <a:pt x="1700" y="903"/>
                    <a:pt x="1671" y="878"/>
                    <a:pt x="1658" y="880"/>
                  </a:cubicBezTo>
                  <a:cubicBezTo>
                    <a:pt x="1646" y="882"/>
                    <a:pt x="1643" y="864"/>
                    <a:pt x="1650" y="864"/>
                  </a:cubicBezTo>
                  <a:cubicBezTo>
                    <a:pt x="1657" y="865"/>
                    <a:pt x="1662" y="861"/>
                    <a:pt x="1675" y="846"/>
                  </a:cubicBezTo>
                  <a:cubicBezTo>
                    <a:pt x="1689" y="831"/>
                    <a:pt x="1690" y="826"/>
                    <a:pt x="1681" y="823"/>
                  </a:cubicBezTo>
                  <a:cubicBezTo>
                    <a:pt x="1671" y="820"/>
                    <a:pt x="1667" y="811"/>
                    <a:pt x="1683" y="811"/>
                  </a:cubicBezTo>
                  <a:cubicBezTo>
                    <a:pt x="1700" y="812"/>
                    <a:pt x="1728" y="823"/>
                    <a:pt x="1738" y="816"/>
                  </a:cubicBezTo>
                  <a:cubicBezTo>
                    <a:pt x="1747" y="809"/>
                    <a:pt x="1777" y="763"/>
                    <a:pt x="1788" y="747"/>
                  </a:cubicBezTo>
                  <a:cubicBezTo>
                    <a:pt x="1800" y="730"/>
                    <a:pt x="1780" y="729"/>
                    <a:pt x="1752" y="731"/>
                  </a:cubicBezTo>
                  <a:cubicBezTo>
                    <a:pt x="1724" y="733"/>
                    <a:pt x="1717" y="720"/>
                    <a:pt x="1694" y="719"/>
                  </a:cubicBezTo>
                  <a:cubicBezTo>
                    <a:pt x="1671" y="717"/>
                    <a:pt x="1627" y="723"/>
                    <a:pt x="1621" y="730"/>
                  </a:cubicBezTo>
                  <a:cubicBezTo>
                    <a:pt x="1615" y="737"/>
                    <a:pt x="1632" y="744"/>
                    <a:pt x="1630" y="751"/>
                  </a:cubicBezTo>
                  <a:cubicBezTo>
                    <a:pt x="1628" y="759"/>
                    <a:pt x="1614" y="746"/>
                    <a:pt x="1608" y="749"/>
                  </a:cubicBezTo>
                  <a:cubicBezTo>
                    <a:pt x="1601" y="752"/>
                    <a:pt x="1610" y="762"/>
                    <a:pt x="1608" y="790"/>
                  </a:cubicBezTo>
                  <a:cubicBezTo>
                    <a:pt x="1605" y="817"/>
                    <a:pt x="1613" y="818"/>
                    <a:pt x="1621" y="829"/>
                  </a:cubicBezTo>
                  <a:cubicBezTo>
                    <a:pt x="1629" y="839"/>
                    <a:pt x="1627" y="852"/>
                    <a:pt x="1627" y="869"/>
                  </a:cubicBezTo>
                  <a:cubicBezTo>
                    <a:pt x="1627" y="886"/>
                    <a:pt x="1611" y="885"/>
                    <a:pt x="1605" y="889"/>
                  </a:cubicBezTo>
                  <a:cubicBezTo>
                    <a:pt x="1600" y="893"/>
                    <a:pt x="1619" y="900"/>
                    <a:pt x="1616" y="910"/>
                  </a:cubicBezTo>
                  <a:cubicBezTo>
                    <a:pt x="1613" y="921"/>
                    <a:pt x="1597" y="904"/>
                    <a:pt x="1587" y="907"/>
                  </a:cubicBezTo>
                  <a:cubicBezTo>
                    <a:pt x="1578" y="910"/>
                    <a:pt x="1570" y="937"/>
                    <a:pt x="1580" y="946"/>
                  </a:cubicBezTo>
                  <a:cubicBezTo>
                    <a:pt x="1590" y="954"/>
                    <a:pt x="1594" y="953"/>
                    <a:pt x="1586" y="963"/>
                  </a:cubicBezTo>
                  <a:cubicBezTo>
                    <a:pt x="1579" y="973"/>
                    <a:pt x="1570" y="988"/>
                    <a:pt x="1589" y="1002"/>
                  </a:cubicBezTo>
                  <a:cubicBezTo>
                    <a:pt x="1608" y="1017"/>
                    <a:pt x="1642" y="1016"/>
                    <a:pt x="1660" y="1027"/>
                  </a:cubicBezTo>
                  <a:cubicBezTo>
                    <a:pt x="1678" y="1039"/>
                    <a:pt x="1652" y="1032"/>
                    <a:pt x="1659" y="1045"/>
                  </a:cubicBezTo>
                  <a:cubicBezTo>
                    <a:pt x="1666" y="1059"/>
                    <a:pt x="1647" y="1063"/>
                    <a:pt x="1648" y="1073"/>
                  </a:cubicBezTo>
                  <a:cubicBezTo>
                    <a:pt x="1649" y="1084"/>
                    <a:pt x="1656" y="1078"/>
                    <a:pt x="1665" y="1061"/>
                  </a:cubicBezTo>
                  <a:cubicBezTo>
                    <a:pt x="1675" y="1044"/>
                    <a:pt x="1682" y="1066"/>
                    <a:pt x="1681" y="1080"/>
                  </a:cubicBezTo>
                  <a:cubicBezTo>
                    <a:pt x="1680" y="1095"/>
                    <a:pt x="1667" y="1087"/>
                    <a:pt x="1657" y="1102"/>
                  </a:cubicBezTo>
                  <a:cubicBezTo>
                    <a:pt x="1647" y="1116"/>
                    <a:pt x="1637" y="1119"/>
                    <a:pt x="1622" y="1116"/>
                  </a:cubicBezTo>
                  <a:cubicBezTo>
                    <a:pt x="1608" y="1112"/>
                    <a:pt x="1616" y="1137"/>
                    <a:pt x="1622" y="1150"/>
                  </a:cubicBezTo>
                  <a:cubicBezTo>
                    <a:pt x="1629" y="1163"/>
                    <a:pt x="1621" y="1168"/>
                    <a:pt x="1604" y="1163"/>
                  </a:cubicBezTo>
                  <a:cubicBezTo>
                    <a:pt x="1586" y="1158"/>
                    <a:pt x="1576" y="1148"/>
                    <a:pt x="1585" y="1134"/>
                  </a:cubicBezTo>
                  <a:cubicBezTo>
                    <a:pt x="1593" y="1121"/>
                    <a:pt x="1600" y="1105"/>
                    <a:pt x="1590" y="1107"/>
                  </a:cubicBezTo>
                  <a:cubicBezTo>
                    <a:pt x="1579" y="1109"/>
                    <a:pt x="1556" y="1106"/>
                    <a:pt x="1549" y="1095"/>
                  </a:cubicBezTo>
                  <a:cubicBezTo>
                    <a:pt x="1542" y="1084"/>
                    <a:pt x="1554" y="1089"/>
                    <a:pt x="1575" y="1091"/>
                  </a:cubicBezTo>
                  <a:cubicBezTo>
                    <a:pt x="1596" y="1094"/>
                    <a:pt x="1578" y="1077"/>
                    <a:pt x="1593" y="1077"/>
                  </a:cubicBezTo>
                  <a:cubicBezTo>
                    <a:pt x="1609" y="1077"/>
                    <a:pt x="1621" y="1086"/>
                    <a:pt x="1634" y="1074"/>
                  </a:cubicBezTo>
                  <a:cubicBezTo>
                    <a:pt x="1647" y="1063"/>
                    <a:pt x="1625" y="1040"/>
                    <a:pt x="1615" y="1044"/>
                  </a:cubicBezTo>
                  <a:cubicBezTo>
                    <a:pt x="1604" y="1048"/>
                    <a:pt x="1586" y="1052"/>
                    <a:pt x="1586" y="1041"/>
                  </a:cubicBezTo>
                  <a:cubicBezTo>
                    <a:pt x="1586" y="1031"/>
                    <a:pt x="1605" y="1038"/>
                    <a:pt x="1615" y="1036"/>
                  </a:cubicBezTo>
                  <a:cubicBezTo>
                    <a:pt x="1625" y="1034"/>
                    <a:pt x="1610" y="1020"/>
                    <a:pt x="1594" y="1024"/>
                  </a:cubicBezTo>
                  <a:cubicBezTo>
                    <a:pt x="1579" y="1027"/>
                    <a:pt x="1568" y="1028"/>
                    <a:pt x="1555" y="1015"/>
                  </a:cubicBezTo>
                  <a:cubicBezTo>
                    <a:pt x="1543" y="1002"/>
                    <a:pt x="1520" y="994"/>
                    <a:pt x="1515" y="1024"/>
                  </a:cubicBezTo>
                  <a:cubicBezTo>
                    <a:pt x="1509" y="1055"/>
                    <a:pt x="1487" y="1038"/>
                    <a:pt x="1479" y="1049"/>
                  </a:cubicBezTo>
                  <a:cubicBezTo>
                    <a:pt x="1470" y="1059"/>
                    <a:pt x="1489" y="1066"/>
                    <a:pt x="1510" y="1066"/>
                  </a:cubicBezTo>
                  <a:cubicBezTo>
                    <a:pt x="1531" y="1067"/>
                    <a:pt x="1547" y="1087"/>
                    <a:pt x="1537" y="1087"/>
                  </a:cubicBezTo>
                  <a:cubicBezTo>
                    <a:pt x="1526" y="1087"/>
                    <a:pt x="1531" y="1102"/>
                    <a:pt x="1520" y="1096"/>
                  </a:cubicBezTo>
                  <a:cubicBezTo>
                    <a:pt x="1509" y="1091"/>
                    <a:pt x="1498" y="1096"/>
                    <a:pt x="1506" y="1105"/>
                  </a:cubicBezTo>
                  <a:cubicBezTo>
                    <a:pt x="1514" y="1115"/>
                    <a:pt x="1503" y="1119"/>
                    <a:pt x="1504" y="1128"/>
                  </a:cubicBezTo>
                  <a:cubicBezTo>
                    <a:pt x="1505" y="1137"/>
                    <a:pt x="1487" y="1129"/>
                    <a:pt x="1471" y="1127"/>
                  </a:cubicBezTo>
                  <a:cubicBezTo>
                    <a:pt x="1455" y="1126"/>
                    <a:pt x="1424" y="1131"/>
                    <a:pt x="1402" y="1136"/>
                  </a:cubicBezTo>
                  <a:cubicBezTo>
                    <a:pt x="1381" y="1141"/>
                    <a:pt x="1356" y="1133"/>
                    <a:pt x="1347" y="1123"/>
                  </a:cubicBezTo>
                  <a:cubicBezTo>
                    <a:pt x="1338" y="1112"/>
                    <a:pt x="1325" y="1114"/>
                    <a:pt x="1310" y="1114"/>
                  </a:cubicBezTo>
                  <a:cubicBezTo>
                    <a:pt x="1294" y="1114"/>
                    <a:pt x="1299" y="1099"/>
                    <a:pt x="1278" y="1098"/>
                  </a:cubicBezTo>
                  <a:cubicBezTo>
                    <a:pt x="1258" y="1098"/>
                    <a:pt x="1263" y="1080"/>
                    <a:pt x="1260" y="1070"/>
                  </a:cubicBezTo>
                  <a:cubicBezTo>
                    <a:pt x="1258" y="1060"/>
                    <a:pt x="1218" y="1063"/>
                    <a:pt x="1203" y="1073"/>
                  </a:cubicBezTo>
                  <a:cubicBezTo>
                    <a:pt x="1188" y="1082"/>
                    <a:pt x="1159" y="1078"/>
                    <a:pt x="1151" y="1095"/>
                  </a:cubicBezTo>
                  <a:cubicBezTo>
                    <a:pt x="1143" y="1112"/>
                    <a:pt x="1158" y="1110"/>
                    <a:pt x="1167" y="1110"/>
                  </a:cubicBezTo>
                  <a:cubicBezTo>
                    <a:pt x="1179" y="1110"/>
                    <a:pt x="1178" y="1096"/>
                    <a:pt x="1200" y="1099"/>
                  </a:cubicBezTo>
                  <a:cubicBezTo>
                    <a:pt x="1221" y="1102"/>
                    <a:pt x="1237" y="1077"/>
                    <a:pt x="1246" y="1086"/>
                  </a:cubicBezTo>
                  <a:cubicBezTo>
                    <a:pt x="1256" y="1095"/>
                    <a:pt x="1209" y="1113"/>
                    <a:pt x="1189" y="1116"/>
                  </a:cubicBezTo>
                  <a:cubicBezTo>
                    <a:pt x="1168" y="1119"/>
                    <a:pt x="1173" y="1136"/>
                    <a:pt x="1193" y="1165"/>
                  </a:cubicBezTo>
                  <a:cubicBezTo>
                    <a:pt x="1212" y="1194"/>
                    <a:pt x="1184" y="1177"/>
                    <a:pt x="1184" y="1191"/>
                  </a:cubicBezTo>
                  <a:cubicBezTo>
                    <a:pt x="1184" y="1205"/>
                    <a:pt x="1147" y="1187"/>
                    <a:pt x="1162" y="1182"/>
                  </a:cubicBezTo>
                  <a:cubicBezTo>
                    <a:pt x="1177" y="1177"/>
                    <a:pt x="1170" y="1162"/>
                    <a:pt x="1158" y="1153"/>
                  </a:cubicBezTo>
                  <a:cubicBezTo>
                    <a:pt x="1147" y="1144"/>
                    <a:pt x="1139" y="1153"/>
                    <a:pt x="1140" y="1143"/>
                  </a:cubicBezTo>
                  <a:cubicBezTo>
                    <a:pt x="1142" y="1133"/>
                    <a:pt x="1128" y="1144"/>
                    <a:pt x="1117" y="1135"/>
                  </a:cubicBezTo>
                  <a:cubicBezTo>
                    <a:pt x="1106" y="1126"/>
                    <a:pt x="1100" y="1119"/>
                    <a:pt x="1086" y="1127"/>
                  </a:cubicBezTo>
                  <a:cubicBezTo>
                    <a:pt x="1071" y="1135"/>
                    <a:pt x="1054" y="1133"/>
                    <a:pt x="1021" y="1138"/>
                  </a:cubicBezTo>
                  <a:cubicBezTo>
                    <a:pt x="988" y="1144"/>
                    <a:pt x="928" y="1142"/>
                    <a:pt x="917" y="1131"/>
                  </a:cubicBezTo>
                  <a:cubicBezTo>
                    <a:pt x="906" y="1120"/>
                    <a:pt x="945" y="1101"/>
                    <a:pt x="957" y="1104"/>
                  </a:cubicBezTo>
                  <a:cubicBezTo>
                    <a:pt x="968" y="1107"/>
                    <a:pt x="962" y="1091"/>
                    <a:pt x="944" y="1077"/>
                  </a:cubicBezTo>
                  <a:cubicBezTo>
                    <a:pt x="926" y="1063"/>
                    <a:pt x="886" y="1055"/>
                    <a:pt x="887" y="1063"/>
                  </a:cubicBezTo>
                  <a:cubicBezTo>
                    <a:pt x="888" y="1072"/>
                    <a:pt x="864" y="1064"/>
                    <a:pt x="835" y="1059"/>
                  </a:cubicBezTo>
                  <a:cubicBezTo>
                    <a:pt x="806" y="1053"/>
                    <a:pt x="803" y="1043"/>
                    <a:pt x="784" y="1042"/>
                  </a:cubicBezTo>
                  <a:cubicBezTo>
                    <a:pt x="766" y="1042"/>
                    <a:pt x="737" y="1036"/>
                    <a:pt x="715" y="1019"/>
                  </a:cubicBezTo>
                  <a:cubicBezTo>
                    <a:pt x="693" y="1002"/>
                    <a:pt x="642" y="1006"/>
                    <a:pt x="636" y="1022"/>
                  </a:cubicBezTo>
                  <a:cubicBezTo>
                    <a:pt x="629" y="1038"/>
                    <a:pt x="612" y="1037"/>
                    <a:pt x="595" y="1037"/>
                  </a:cubicBezTo>
                  <a:cubicBezTo>
                    <a:pt x="578" y="1037"/>
                    <a:pt x="603" y="1018"/>
                    <a:pt x="597" y="1014"/>
                  </a:cubicBezTo>
                  <a:cubicBezTo>
                    <a:pt x="588" y="1010"/>
                    <a:pt x="597" y="988"/>
                    <a:pt x="585" y="987"/>
                  </a:cubicBezTo>
                  <a:cubicBezTo>
                    <a:pt x="572" y="985"/>
                    <a:pt x="561" y="1038"/>
                    <a:pt x="537" y="1037"/>
                  </a:cubicBezTo>
                  <a:cubicBezTo>
                    <a:pt x="514" y="1035"/>
                    <a:pt x="504" y="981"/>
                    <a:pt x="484" y="967"/>
                  </a:cubicBezTo>
                  <a:cubicBezTo>
                    <a:pt x="465" y="953"/>
                    <a:pt x="447" y="952"/>
                    <a:pt x="463" y="973"/>
                  </a:cubicBezTo>
                  <a:cubicBezTo>
                    <a:pt x="480" y="994"/>
                    <a:pt x="449" y="979"/>
                    <a:pt x="451" y="993"/>
                  </a:cubicBezTo>
                  <a:cubicBezTo>
                    <a:pt x="452" y="1007"/>
                    <a:pt x="424" y="1024"/>
                    <a:pt x="425" y="1016"/>
                  </a:cubicBezTo>
                  <a:cubicBezTo>
                    <a:pt x="426" y="1008"/>
                    <a:pt x="409" y="999"/>
                    <a:pt x="391" y="1021"/>
                  </a:cubicBezTo>
                  <a:cubicBezTo>
                    <a:pt x="372" y="1043"/>
                    <a:pt x="359" y="1040"/>
                    <a:pt x="357" y="1032"/>
                  </a:cubicBezTo>
                  <a:cubicBezTo>
                    <a:pt x="356" y="1024"/>
                    <a:pt x="300" y="1052"/>
                    <a:pt x="303" y="1062"/>
                  </a:cubicBezTo>
                  <a:cubicBezTo>
                    <a:pt x="305" y="1071"/>
                    <a:pt x="294" y="1078"/>
                    <a:pt x="279" y="1077"/>
                  </a:cubicBezTo>
                  <a:cubicBezTo>
                    <a:pt x="264" y="1077"/>
                    <a:pt x="276" y="1064"/>
                    <a:pt x="288" y="1058"/>
                  </a:cubicBezTo>
                  <a:cubicBezTo>
                    <a:pt x="301" y="1051"/>
                    <a:pt x="337" y="1022"/>
                    <a:pt x="356" y="1019"/>
                  </a:cubicBezTo>
                  <a:cubicBezTo>
                    <a:pt x="374" y="1016"/>
                    <a:pt x="410" y="1001"/>
                    <a:pt x="411" y="992"/>
                  </a:cubicBezTo>
                  <a:cubicBezTo>
                    <a:pt x="412" y="984"/>
                    <a:pt x="393" y="991"/>
                    <a:pt x="381" y="988"/>
                  </a:cubicBezTo>
                  <a:cubicBezTo>
                    <a:pt x="368" y="986"/>
                    <a:pt x="346" y="1000"/>
                    <a:pt x="325" y="1010"/>
                  </a:cubicBezTo>
                  <a:cubicBezTo>
                    <a:pt x="304" y="1019"/>
                    <a:pt x="280" y="1016"/>
                    <a:pt x="286" y="1028"/>
                  </a:cubicBezTo>
                  <a:cubicBezTo>
                    <a:pt x="292" y="1041"/>
                    <a:pt x="267" y="1027"/>
                    <a:pt x="261" y="1035"/>
                  </a:cubicBezTo>
                  <a:cubicBezTo>
                    <a:pt x="256" y="1044"/>
                    <a:pt x="246" y="1034"/>
                    <a:pt x="253" y="1030"/>
                  </a:cubicBezTo>
                  <a:cubicBezTo>
                    <a:pt x="261" y="1025"/>
                    <a:pt x="235" y="1017"/>
                    <a:pt x="235" y="1022"/>
                  </a:cubicBezTo>
                  <a:cubicBezTo>
                    <a:pt x="235" y="1027"/>
                    <a:pt x="230" y="1034"/>
                    <a:pt x="211" y="1034"/>
                  </a:cubicBezTo>
                  <a:cubicBezTo>
                    <a:pt x="193" y="1034"/>
                    <a:pt x="174" y="1048"/>
                    <a:pt x="186" y="1057"/>
                  </a:cubicBezTo>
                  <a:cubicBezTo>
                    <a:pt x="199" y="1066"/>
                    <a:pt x="207" y="1071"/>
                    <a:pt x="200" y="1077"/>
                  </a:cubicBezTo>
                  <a:cubicBezTo>
                    <a:pt x="194" y="1084"/>
                    <a:pt x="175" y="1061"/>
                    <a:pt x="147" y="1063"/>
                  </a:cubicBezTo>
                  <a:cubicBezTo>
                    <a:pt x="120" y="1066"/>
                    <a:pt x="65" y="1033"/>
                    <a:pt x="65" y="1025"/>
                  </a:cubicBezTo>
                  <a:cubicBezTo>
                    <a:pt x="65" y="1019"/>
                    <a:pt x="27" y="1023"/>
                    <a:pt x="0" y="1020"/>
                  </a:cubicBezTo>
                  <a:cubicBezTo>
                    <a:pt x="0" y="1559"/>
                    <a:pt x="0" y="1559"/>
                    <a:pt x="0" y="1559"/>
                  </a:cubicBezTo>
                  <a:cubicBezTo>
                    <a:pt x="0" y="1559"/>
                    <a:pt x="14" y="1569"/>
                    <a:pt x="19" y="1563"/>
                  </a:cubicBezTo>
                  <a:cubicBezTo>
                    <a:pt x="24" y="1557"/>
                    <a:pt x="34" y="1565"/>
                    <a:pt x="51" y="1557"/>
                  </a:cubicBezTo>
                  <a:cubicBezTo>
                    <a:pt x="69" y="1548"/>
                    <a:pt x="75" y="1566"/>
                    <a:pt x="75" y="1574"/>
                  </a:cubicBezTo>
                  <a:cubicBezTo>
                    <a:pt x="75" y="1583"/>
                    <a:pt x="100" y="1596"/>
                    <a:pt x="111" y="1610"/>
                  </a:cubicBezTo>
                  <a:cubicBezTo>
                    <a:pt x="121" y="1623"/>
                    <a:pt x="126" y="1635"/>
                    <a:pt x="138" y="1627"/>
                  </a:cubicBezTo>
                  <a:cubicBezTo>
                    <a:pt x="149" y="1620"/>
                    <a:pt x="170" y="1616"/>
                    <a:pt x="170" y="1602"/>
                  </a:cubicBezTo>
                  <a:cubicBezTo>
                    <a:pt x="170" y="1589"/>
                    <a:pt x="218" y="1587"/>
                    <a:pt x="218" y="1604"/>
                  </a:cubicBezTo>
                  <a:cubicBezTo>
                    <a:pt x="218" y="1622"/>
                    <a:pt x="267" y="1643"/>
                    <a:pt x="294" y="1691"/>
                  </a:cubicBezTo>
                  <a:cubicBezTo>
                    <a:pt x="321" y="1739"/>
                    <a:pt x="317" y="1749"/>
                    <a:pt x="356" y="1765"/>
                  </a:cubicBezTo>
                  <a:cubicBezTo>
                    <a:pt x="396" y="1780"/>
                    <a:pt x="395" y="1788"/>
                    <a:pt x="389" y="1802"/>
                  </a:cubicBezTo>
                  <a:cubicBezTo>
                    <a:pt x="384" y="1816"/>
                    <a:pt x="413" y="1823"/>
                    <a:pt x="397" y="1834"/>
                  </a:cubicBezTo>
                  <a:cubicBezTo>
                    <a:pt x="390" y="1839"/>
                    <a:pt x="381" y="1845"/>
                    <a:pt x="373" y="1851"/>
                  </a:cubicBezTo>
                  <a:cubicBezTo>
                    <a:pt x="373" y="1858"/>
                    <a:pt x="380" y="1862"/>
                    <a:pt x="388" y="1869"/>
                  </a:cubicBezTo>
                  <a:cubicBezTo>
                    <a:pt x="397" y="1877"/>
                    <a:pt x="370" y="1877"/>
                    <a:pt x="378" y="1884"/>
                  </a:cubicBezTo>
                  <a:cubicBezTo>
                    <a:pt x="386" y="1891"/>
                    <a:pt x="377" y="1902"/>
                    <a:pt x="384" y="1910"/>
                  </a:cubicBezTo>
                  <a:cubicBezTo>
                    <a:pt x="392" y="1919"/>
                    <a:pt x="406" y="1916"/>
                    <a:pt x="415" y="1909"/>
                  </a:cubicBezTo>
                  <a:cubicBezTo>
                    <a:pt x="423" y="1902"/>
                    <a:pt x="430" y="1917"/>
                    <a:pt x="423" y="1929"/>
                  </a:cubicBezTo>
                  <a:cubicBezTo>
                    <a:pt x="416" y="1941"/>
                    <a:pt x="430" y="1949"/>
                    <a:pt x="437" y="1941"/>
                  </a:cubicBezTo>
                  <a:cubicBezTo>
                    <a:pt x="444" y="1932"/>
                    <a:pt x="459" y="1955"/>
                    <a:pt x="466" y="1959"/>
                  </a:cubicBezTo>
                  <a:cubicBezTo>
                    <a:pt x="473" y="1963"/>
                    <a:pt x="480" y="1974"/>
                    <a:pt x="469" y="1974"/>
                  </a:cubicBezTo>
                  <a:cubicBezTo>
                    <a:pt x="457" y="1974"/>
                    <a:pt x="459" y="1995"/>
                    <a:pt x="467" y="1995"/>
                  </a:cubicBezTo>
                  <a:cubicBezTo>
                    <a:pt x="476" y="1996"/>
                    <a:pt x="475" y="2007"/>
                    <a:pt x="475" y="2014"/>
                  </a:cubicBezTo>
                  <a:cubicBezTo>
                    <a:pt x="475" y="2021"/>
                    <a:pt x="502" y="2031"/>
                    <a:pt x="512" y="2028"/>
                  </a:cubicBezTo>
                  <a:cubicBezTo>
                    <a:pt x="523" y="2025"/>
                    <a:pt x="532" y="2034"/>
                    <a:pt x="537" y="2043"/>
                  </a:cubicBezTo>
                  <a:cubicBezTo>
                    <a:pt x="541" y="2052"/>
                    <a:pt x="560" y="2058"/>
                    <a:pt x="567" y="2052"/>
                  </a:cubicBezTo>
                  <a:cubicBezTo>
                    <a:pt x="574" y="2047"/>
                    <a:pt x="579" y="2063"/>
                    <a:pt x="580" y="2073"/>
                  </a:cubicBezTo>
                  <a:cubicBezTo>
                    <a:pt x="582" y="2084"/>
                    <a:pt x="597" y="2078"/>
                    <a:pt x="607" y="2077"/>
                  </a:cubicBezTo>
                  <a:cubicBezTo>
                    <a:pt x="616" y="2077"/>
                    <a:pt x="622" y="2090"/>
                    <a:pt x="628" y="2088"/>
                  </a:cubicBezTo>
                  <a:cubicBezTo>
                    <a:pt x="642" y="2082"/>
                    <a:pt x="646" y="2106"/>
                    <a:pt x="655" y="2120"/>
                  </a:cubicBezTo>
                  <a:cubicBezTo>
                    <a:pt x="1624" y="2115"/>
                    <a:pt x="1624" y="2115"/>
                    <a:pt x="1624" y="2115"/>
                  </a:cubicBezTo>
                  <a:cubicBezTo>
                    <a:pt x="1624" y="2115"/>
                    <a:pt x="1625" y="2091"/>
                    <a:pt x="1636" y="2099"/>
                  </a:cubicBezTo>
                  <a:cubicBezTo>
                    <a:pt x="1648" y="2108"/>
                    <a:pt x="1637" y="2121"/>
                    <a:pt x="1651" y="2127"/>
                  </a:cubicBezTo>
                  <a:cubicBezTo>
                    <a:pt x="1664" y="2132"/>
                    <a:pt x="1674" y="2140"/>
                    <a:pt x="1681" y="2137"/>
                  </a:cubicBezTo>
                  <a:cubicBezTo>
                    <a:pt x="1688" y="2134"/>
                    <a:pt x="1701" y="2123"/>
                    <a:pt x="1713" y="2138"/>
                  </a:cubicBezTo>
                  <a:cubicBezTo>
                    <a:pt x="1726" y="2152"/>
                    <a:pt x="1735" y="2140"/>
                    <a:pt x="1742" y="2149"/>
                  </a:cubicBezTo>
                  <a:cubicBezTo>
                    <a:pt x="1750" y="2159"/>
                    <a:pt x="1763" y="2166"/>
                    <a:pt x="1773" y="2155"/>
                  </a:cubicBezTo>
                  <a:cubicBezTo>
                    <a:pt x="1780" y="2145"/>
                    <a:pt x="1809" y="2157"/>
                    <a:pt x="1823" y="2162"/>
                  </a:cubicBezTo>
                  <a:cubicBezTo>
                    <a:pt x="1840" y="2148"/>
                    <a:pt x="1854" y="2119"/>
                    <a:pt x="1869" y="2119"/>
                  </a:cubicBezTo>
                  <a:cubicBezTo>
                    <a:pt x="1889" y="2119"/>
                    <a:pt x="1941" y="2123"/>
                    <a:pt x="1944" y="2150"/>
                  </a:cubicBezTo>
                  <a:cubicBezTo>
                    <a:pt x="1947" y="2176"/>
                    <a:pt x="1978" y="2151"/>
                    <a:pt x="1981" y="2176"/>
                  </a:cubicBezTo>
                  <a:cubicBezTo>
                    <a:pt x="1984" y="2198"/>
                    <a:pt x="2004" y="2214"/>
                    <a:pt x="2001" y="2226"/>
                  </a:cubicBezTo>
                  <a:cubicBezTo>
                    <a:pt x="2007" y="2229"/>
                    <a:pt x="2014" y="2234"/>
                    <a:pt x="2021" y="2239"/>
                  </a:cubicBezTo>
                  <a:cubicBezTo>
                    <a:pt x="2031" y="2236"/>
                    <a:pt x="2057" y="2240"/>
                    <a:pt x="2075" y="2247"/>
                  </a:cubicBezTo>
                  <a:cubicBezTo>
                    <a:pt x="2097" y="2254"/>
                    <a:pt x="2129" y="2237"/>
                    <a:pt x="2140" y="2264"/>
                  </a:cubicBezTo>
                  <a:cubicBezTo>
                    <a:pt x="2151" y="2290"/>
                    <a:pt x="2177" y="2310"/>
                    <a:pt x="2153" y="2312"/>
                  </a:cubicBezTo>
                  <a:cubicBezTo>
                    <a:pt x="2132" y="2314"/>
                    <a:pt x="2106" y="2286"/>
                    <a:pt x="2108" y="2301"/>
                  </a:cubicBezTo>
                  <a:cubicBezTo>
                    <a:pt x="2109" y="2317"/>
                    <a:pt x="2097" y="2309"/>
                    <a:pt x="2097" y="2332"/>
                  </a:cubicBezTo>
                  <a:cubicBezTo>
                    <a:pt x="2097" y="2356"/>
                    <a:pt x="2081" y="2389"/>
                    <a:pt x="2072" y="2387"/>
                  </a:cubicBezTo>
                  <a:cubicBezTo>
                    <a:pt x="2071" y="2387"/>
                    <a:pt x="2071" y="2387"/>
                    <a:pt x="2071" y="2387"/>
                  </a:cubicBezTo>
                  <a:cubicBezTo>
                    <a:pt x="2069" y="2396"/>
                    <a:pt x="2069" y="2407"/>
                    <a:pt x="2076" y="2414"/>
                  </a:cubicBezTo>
                  <a:cubicBezTo>
                    <a:pt x="2088" y="2406"/>
                    <a:pt x="2105" y="2391"/>
                    <a:pt x="2120" y="2392"/>
                  </a:cubicBezTo>
                  <a:cubicBezTo>
                    <a:pt x="2143" y="2393"/>
                    <a:pt x="2150" y="2407"/>
                    <a:pt x="2165" y="2396"/>
                  </a:cubicBezTo>
                  <a:cubicBezTo>
                    <a:pt x="2181" y="2385"/>
                    <a:pt x="2184" y="2381"/>
                    <a:pt x="2187" y="2389"/>
                  </a:cubicBezTo>
                  <a:cubicBezTo>
                    <a:pt x="2187" y="2390"/>
                    <a:pt x="2187" y="2391"/>
                    <a:pt x="2187" y="2392"/>
                  </a:cubicBezTo>
                  <a:cubicBezTo>
                    <a:pt x="2192" y="2389"/>
                    <a:pt x="2197" y="2386"/>
                    <a:pt x="2197" y="2383"/>
                  </a:cubicBezTo>
                  <a:cubicBezTo>
                    <a:pt x="2197" y="2379"/>
                    <a:pt x="2196" y="2374"/>
                    <a:pt x="2195" y="2369"/>
                  </a:cubicBezTo>
                  <a:cubicBezTo>
                    <a:pt x="2179" y="2372"/>
                    <a:pt x="2174" y="2373"/>
                    <a:pt x="2170" y="2362"/>
                  </a:cubicBezTo>
                  <a:cubicBezTo>
                    <a:pt x="2164" y="2346"/>
                    <a:pt x="2217" y="2331"/>
                    <a:pt x="2242" y="2334"/>
                  </a:cubicBezTo>
                  <a:cubicBezTo>
                    <a:pt x="2265" y="2337"/>
                    <a:pt x="2282" y="2320"/>
                    <a:pt x="2290" y="2331"/>
                  </a:cubicBezTo>
                  <a:cubicBezTo>
                    <a:pt x="2305" y="2317"/>
                    <a:pt x="2331" y="2295"/>
                    <a:pt x="2337" y="2295"/>
                  </a:cubicBezTo>
                  <a:cubicBezTo>
                    <a:pt x="2347" y="2295"/>
                    <a:pt x="2458" y="2294"/>
                    <a:pt x="2458" y="2294"/>
                  </a:cubicBezTo>
                  <a:cubicBezTo>
                    <a:pt x="2458" y="2294"/>
                    <a:pt x="2496" y="2270"/>
                    <a:pt x="2502" y="2248"/>
                  </a:cubicBezTo>
                  <a:cubicBezTo>
                    <a:pt x="2507" y="2226"/>
                    <a:pt x="2532" y="2174"/>
                    <a:pt x="2546" y="2186"/>
                  </a:cubicBezTo>
                  <a:cubicBezTo>
                    <a:pt x="2561" y="2197"/>
                    <a:pt x="2592" y="2189"/>
                    <a:pt x="2593" y="2199"/>
                  </a:cubicBezTo>
                  <a:cubicBezTo>
                    <a:pt x="2594" y="2209"/>
                    <a:pt x="2583" y="2244"/>
                    <a:pt x="2623" y="2297"/>
                  </a:cubicBezTo>
                  <a:cubicBezTo>
                    <a:pt x="2637" y="2288"/>
                    <a:pt x="2651" y="2281"/>
                    <a:pt x="2660" y="2282"/>
                  </a:cubicBezTo>
                  <a:cubicBezTo>
                    <a:pt x="2674" y="2283"/>
                    <a:pt x="2695" y="2264"/>
                    <a:pt x="2701" y="2252"/>
                  </a:cubicBezTo>
                  <a:cubicBezTo>
                    <a:pt x="2707" y="2240"/>
                    <a:pt x="2716" y="2263"/>
                    <a:pt x="2703" y="2267"/>
                  </a:cubicBezTo>
                  <a:cubicBezTo>
                    <a:pt x="2691" y="2271"/>
                    <a:pt x="2714" y="2280"/>
                    <a:pt x="2735" y="2279"/>
                  </a:cubicBezTo>
                  <a:cubicBezTo>
                    <a:pt x="2757" y="2279"/>
                    <a:pt x="2725" y="2287"/>
                    <a:pt x="2709" y="2286"/>
                  </a:cubicBezTo>
                  <a:cubicBezTo>
                    <a:pt x="2693" y="2286"/>
                    <a:pt x="2686" y="2288"/>
                    <a:pt x="2664" y="2310"/>
                  </a:cubicBezTo>
                  <a:cubicBezTo>
                    <a:pt x="2642" y="2332"/>
                    <a:pt x="2647" y="2338"/>
                    <a:pt x="2660" y="2349"/>
                  </a:cubicBezTo>
                  <a:cubicBezTo>
                    <a:pt x="2672" y="2360"/>
                    <a:pt x="2689" y="2355"/>
                    <a:pt x="2706" y="2340"/>
                  </a:cubicBezTo>
                  <a:cubicBezTo>
                    <a:pt x="2723" y="2325"/>
                    <a:pt x="2722" y="2311"/>
                    <a:pt x="2739" y="2311"/>
                  </a:cubicBezTo>
                  <a:cubicBezTo>
                    <a:pt x="2756" y="2312"/>
                    <a:pt x="2801" y="2296"/>
                    <a:pt x="2820" y="2290"/>
                  </a:cubicBezTo>
                  <a:cubicBezTo>
                    <a:pt x="2840" y="2283"/>
                    <a:pt x="2827" y="2280"/>
                    <a:pt x="2827" y="2272"/>
                  </a:cubicBezTo>
                  <a:cubicBezTo>
                    <a:pt x="2827" y="2263"/>
                    <a:pt x="2862" y="2263"/>
                    <a:pt x="2874" y="2254"/>
                  </a:cubicBezTo>
                  <a:cubicBezTo>
                    <a:pt x="2887" y="2246"/>
                    <a:pt x="2872" y="2239"/>
                    <a:pt x="2861" y="2240"/>
                  </a:cubicBezTo>
                  <a:close/>
                  <a:moveTo>
                    <a:pt x="831" y="1229"/>
                  </a:moveTo>
                  <a:cubicBezTo>
                    <a:pt x="810" y="1255"/>
                    <a:pt x="803" y="1259"/>
                    <a:pt x="782" y="1255"/>
                  </a:cubicBezTo>
                  <a:cubicBezTo>
                    <a:pt x="761" y="1251"/>
                    <a:pt x="748" y="1262"/>
                    <a:pt x="759" y="1269"/>
                  </a:cubicBezTo>
                  <a:cubicBezTo>
                    <a:pt x="769" y="1277"/>
                    <a:pt x="770" y="1283"/>
                    <a:pt x="748" y="1288"/>
                  </a:cubicBezTo>
                  <a:cubicBezTo>
                    <a:pt x="727" y="1293"/>
                    <a:pt x="712" y="1309"/>
                    <a:pt x="704" y="1308"/>
                  </a:cubicBezTo>
                  <a:cubicBezTo>
                    <a:pt x="695" y="1306"/>
                    <a:pt x="741" y="1273"/>
                    <a:pt x="729" y="1264"/>
                  </a:cubicBezTo>
                  <a:cubicBezTo>
                    <a:pt x="717" y="1255"/>
                    <a:pt x="688" y="1279"/>
                    <a:pt x="688" y="1290"/>
                  </a:cubicBezTo>
                  <a:cubicBezTo>
                    <a:pt x="687" y="1300"/>
                    <a:pt x="668" y="1301"/>
                    <a:pt x="656" y="1300"/>
                  </a:cubicBezTo>
                  <a:cubicBezTo>
                    <a:pt x="644" y="1299"/>
                    <a:pt x="629" y="1288"/>
                    <a:pt x="640" y="1287"/>
                  </a:cubicBezTo>
                  <a:cubicBezTo>
                    <a:pt x="652" y="1286"/>
                    <a:pt x="644" y="1273"/>
                    <a:pt x="660" y="1267"/>
                  </a:cubicBezTo>
                  <a:cubicBezTo>
                    <a:pt x="676" y="1260"/>
                    <a:pt x="657" y="1251"/>
                    <a:pt x="662" y="1244"/>
                  </a:cubicBezTo>
                  <a:cubicBezTo>
                    <a:pt x="667" y="1237"/>
                    <a:pt x="700" y="1251"/>
                    <a:pt x="701" y="1239"/>
                  </a:cubicBezTo>
                  <a:cubicBezTo>
                    <a:pt x="701" y="1226"/>
                    <a:pt x="668" y="1216"/>
                    <a:pt x="656" y="1223"/>
                  </a:cubicBezTo>
                  <a:cubicBezTo>
                    <a:pt x="645" y="1231"/>
                    <a:pt x="619" y="1248"/>
                    <a:pt x="588" y="1234"/>
                  </a:cubicBezTo>
                  <a:cubicBezTo>
                    <a:pt x="578" y="1230"/>
                    <a:pt x="666" y="1221"/>
                    <a:pt x="681" y="1207"/>
                  </a:cubicBezTo>
                  <a:cubicBezTo>
                    <a:pt x="696" y="1193"/>
                    <a:pt x="763" y="1178"/>
                    <a:pt x="768" y="1190"/>
                  </a:cubicBezTo>
                  <a:cubicBezTo>
                    <a:pt x="773" y="1203"/>
                    <a:pt x="732" y="1211"/>
                    <a:pt x="752" y="1222"/>
                  </a:cubicBezTo>
                  <a:cubicBezTo>
                    <a:pt x="772" y="1233"/>
                    <a:pt x="804" y="1226"/>
                    <a:pt x="812" y="1214"/>
                  </a:cubicBezTo>
                  <a:cubicBezTo>
                    <a:pt x="819" y="1202"/>
                    <a:pt x="851" y="1204"/>
                    <a:pt x="831" y="1229"/>
                  </a:cubicBezTo>
                  <a:close/>
                  <a:moveTo>
                    <a:pt x="1028" y="1480"/>
                  </a:moveTo>
                  <a:cubicBezTo>
                    <a:pt x="1004" y="1501"/>
                    <a:pt x="1006" y="1495"/>
                    <a:pt x="985" y="1499"/>
                  </a:cubicBezTo>
                  <a:cubicBezTo>
                    <a:pt x="963" y="1503"/>
                    <a:pt x="980" y="1524"/>
                    <a:pt x="955" y="1526"/>
                  </a:cubicBezTo>
                  <a:cubicBezTo>
                    <a:pt x="929" y="1528"/>
                    <a:pt x="868" y="1530"/>
                    <a:pt x="859" y="1516"/>
                  </a:cubicBezTo>
                  <a:cubicBezTo>
                    <a:pt x="856" y="1511"/>
                    <a:pt x="893" y="1515"/>
                    <a:pt x="895" y="1504"/>
                  </a:cubicBezTo>
                  <a:cubicBezTo>
                    <a:pt x="898" y="1494"/>
                    <a:pt x="908" y="1477"/>
                    <a:pt x="923" y="1477"/>
                  </a:cubicBezTo>
                  <a:cubicBezTo>
                    <a:pt x="939" y="1477"/>
                    <a:pt x="937" y="1456"/>
                    <a:pt x="912" y="1444"/>
                  </a:cubicBezTo>
                  <a:cubicBezTo>
                    <a:pt x="887" y="1432"/>
                    <a:pt x="949" y="1423"/>
                    <a:pt x="963" y="1443"/>
                  </a:cubicBezTo>
                  <a:cubicBezTo>
                    <a:pt x="977" y="1463"/>
                    <a:pt x="1003" y="1477"/>
                    <a:pt x="1017" y="1463"/>
                  </a:cubicBezTo>
                  <a:cubicBezTo>
                    <a:pt x="1031" y="1449"/>
                    <a:pt x="1112" y="1409"/>
                    <a:pt x="1112" y="1428"/>
                  </a:cubicBezTo>
                  <a:cubicBezTo>
                    <a:pt x="1112" y="1446"/>
                    <a:pt x="1052" y="1459"/>
                    <a:pt x="1028" y="1480"/>
                  </a:cubicBezTo>
                  <a:close/>
                  <a:moveTo>
                    <a:pt x="1571" y="2047"/>
                  </a:moveTo>
                  <a:cubicBezTo>
                    <a:pt x="1554" y="2049"/>
                    <a:pt x="1572" y="2002"/>
                    <a:pt x="1541" y="1985"/>
                  </a:cubicBezTo>
                  <a:cubicBezTo>
                    <a:pt x="1505" y="1964"/>
                    <a:pt x="1488" y="1927"/>
                    <a:pt x="1488" y="1907"/>
                  </a:cubicBezTo>
                  <a:cubicBezTo>
                    <a:pt x="1488" y="1886"/>
                    <a:pt x="1519" y="1877"/>
                    <a:pt x="1532" y="1892"/>
                  </a:cubicBezTo>
                  <a:cubicBezTo>
                    <a:pt x="1544" y="1908"/>
                    <a:pt x="1563" y="1972"/>
                    <a:pt x="1574" y="1992"/>
                  </a:cubicBezTo>
                  <a:cubicBezTo>
                    <a:pt x="1585" y="2013"/>
                    <a:pt x="1585" y="2045"/>
                    <a:pt x="1571" y="2047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0"/>
            <p:cNvSpPr/>
            <p:nvPr/>
          </p:nvSpPr>
          <p:spPr>
            <a:xfrm>
              <a:off x="-223323" y="1105676"/>
              <a:ext cx="2643200" cy="2044860"/>
            </a:xfrm>
            <a:custGeom>
              <a:rect b="b" l="l" r="r" t="t"/>
              <a:pathLst>
                <a:path extrusionOk="0" h="2429" w="3576">
                  <a:moveTo>
                    <a:pt x="1342" y="890"/>
                  </a:moveTo>
                  <a:cubicBezTo>
                    <a:pt x="1348" y="876"/>
                    <a:pt x="1349" y="868"/>
                    <a:pt x="1309" y="853"/>
                  </a:cubicBezTo>
                  <a:cubicBezTo>
                    <a:pt x="1270" y="837"/>
                    <a:pt x="1274" y="827"/>
                    <a:pt x="1247" y="779"/>
                  </a:cubicBezTo>
                  <a:cubicBezTo>
                    <a:pt x="1220" y="731"/>
                    <a:pt x="1171" y="710"/>
                    <a:pt x="1171" y="692"/>
                  </a:cubicBezTo>
                  <a:cubicBezTo>
                    <a:pt x="1171" y="675"/>
                    <a:pt x="1123" y="677"/>
                    <a:pt x="1123" y="690"/>
                  </a:cubicBezTo>
                  <a:cubicBezTo>
                    <a:pt x="1123" y="704"/>
                    <a:pt x="1102" y="708"/>
                    <a:pt x="1091" y="715"/>
                  </a:cubicBezTo>
                  <a:cubicBezTo>
                    <a:pt x="1079" y="723"/>
                    <a:pt x="1074" y="711"/>
                    <a:pt x="1064" y="698"/>
                  </a:cubicBezTo>
                  <a:cubicBezTo>
                    <a:pt x="1053" y="684"/>
                    <a:pt x="1028" y="671"/>
                    <a:pt x="1028" y="662"/>
                  </a:cubicBezTo>
                  <a:cubicBezTo>
                    <a:pt x="1028" y="654"/>
                    <a:pt x="1022" y="636"/>
                    <a:pt x="1004" y="645"/>
                  </a:cubicBezTo>
                  <a:cubicBezTo>
                    <a:pt x="987" y="653"/>
                    <a:pt x="977" y="645"/>
                    <a:pt x="972" y="651"/>
                  </a:cubicBezTo>
                  <a:cubicBezTo>
                    <a:pt x="967" y="657"/>
                    <a:pt x="953" y="647"/>
                    <a:pt x="953" y="647"/>
                  </a:cubicBezTo>
                  <a:cubicBezTo>
                    <a:pt x="953" y="108"/>
                    <a:pt x="953" y="108"/>
                    <a:pt x="953" y="108"/>
                  </a:cubicBezTo>
                  <a:cubicBezTo>
                    <a:pt x="947" y="107"/>
                    <a:pt x="942" y="106"/>
                    <a:pt x="937" y="105"/>
                  </a:cubicBezTo>
                  <a:cubicBezTo>
                    <a:pt x="915" y="96"/>
                    <a:pt x="881" y="80"/>
                    <a:pt x="863" y="84"/>
                  </a:cubicBezTo>
                  <a:cubicBezTo>
                    <a:pt x="845" y="88"/>
                    <a:pt x="809" y="93"/>
                    <a:pt x="797" y="87"/>
                  </a:cubicBezTo>
                  <a:cubicBezTo>
                    <a:pt x="784" y="80"/>
                    <a:pt x="767" y="75"/>
                    <a:pt x="741" y="79"/>
                  </a:cubicBezTo>
                  <a:cubicBezTo>
                    <a:pt x="716" y="83"/>
                    <a:pt x="699" y="65"/>
                    <a:pt x="667" y="57"/>
                  </a:cubicBezTo>
                  <a:cubicBezTo>
                    <a:pt x="634" y="49"/>
                    <a:pt x="588" y="59"/>
                    <a:pt x="577" y="63"/>
                  </a:cubicBezTo>
                  <a:cubicBezTo>
                    <a:pt x="566" y="67"/>
                    <a:pt x="568" y="51"/>
                    <a:pt x="554" y="53"/>
                  </a:cubicBezTo>
                  <a:cubicBezTo>
                    <a:pt x="540" y="55"/>
                    <a:pt x="551" y="47"/>
                    <a:pt x="543" y="35"/>
                  </a:cubicBezTo>
                  <a:cubicBezTo>
                    <a:pt x="536" y="23"/>
                    <a:pt x="497" y="34"/>
                    <a:pt x="483" y="36"/>
                  </a:cubicBezTo>
                  <a:cubicBezTo>
                    <a:pt x="468" y="37"/>
                    <a:pt x="465" y="29"/>
                    <a:pt x="465" y="22"/>
                  </a:cubicBezTo>
                  <a:cubicBezTo>
                    <a:pt x="466" y="15"/>
                    <a:pt x="453" y="17"/>
                    <a:pt x="447" y="27"/>
                  </a:cubicBezTo>
                  <a:cubicBezTo>
                    <a:pt x="442" y="36"/>
                    <a:pt x="426" y="37"/>
                    <a:pt x="420" y="31"/>
                  </a:cubicBezTo>
                  <a:cubicBezTo>
                    <a:pt x="414" y="25"/>
                    <a:pt x="433" y="23"/>
                    <a:pt x="434" y="16"/>
                  </a:cubicBezTo>
                  <a:cubicBezTo>
                    <a:pt x="435" y="9"/>
                    <a:pt x="414" y="5"/>
                    <a:pt x="406" y="2"/>
                  </a:cubicBezTo>
                  <a:cubicBezTo>
                    <a:pt x="398" y="0"/>
                    <a:pt x="386" y="10"/>
                    <a:pt x="369" y="25"/>
                  </a:cubicBezTo>
                  <a:cubicBezTo>
                    <a:pt x="353" y="40"/>
                    <a:pt x="329" y="38"/>
                    <a:pt x="314" y="37"/>
                  </a:cubicBezTo>
                  <a:cubicBezTo>
                    <a:pt x="299" y="35"/>
                    <a:pt x="281" y="38"/>
                    <a:pt x="281" y="47"/>
                  </a:cubicBezTo>
                  <a:cubicBezTo>
                    <a:pt x="282" y="55"/>
                    <a:pt x="300" y="55"/>
                    <a:pt x="289" y="66"/>
                  </a:cubicBezTo>
                  <a:cubicBezTo>
                    <a:pt x="278" y="76"/>
                    <a:pt x="274" y="51"/>
                    <a:pt x="263" y="62"/>
                  </a:cubicBezTo>
                  <a:cubicBezTo>
                    <a:pt x="252" y="74"/>
                    <a:pt x="220" y="73"/>
                    <a:pt x="212" y="72"/>
                  </a:cubicBezTo>
                  <a:cubicBezTo>
                    <a:pt x="204" y="70"/>
                    <a:pt x="178" y="98"/>
                    <a:pt x="171" y="106"/>
                  </a:cubicBezTo>
                  <a:cubicBezTo>
                    <a:pt x="163" y="114"/>
                    <a:pt x="177" y="121"/>
                    <a:pt x="156" y="144"/>
                  </a:cubicBezTo>
                  <a:cubicBezTo>
                    <a:pt x="135" y="166"/>
                    <a:pt x="78" y="161"/>
                    <a:pt x="67" y="161"/>
                  </a:cubicBezTo>
                  <a:cubicBezTo>
                    <a:pt x="55" y="161"/>
                    <a:pt x="64" y="175"/>
                    <a:pt x="57" y="183"/>
                  </a:cubicBezTo>
                  <a:cubicBezTo>
                    <a:pt x="51" y="192"/>
                    <a:pt x="64" y="200"/>
                    <a:pt x="96" y="208"/>
                  </a:cubicBezTo>
                  <a:cubicBezTo>
                    <a:pt x="128" y="217"/>
                    <a:pt x="150" y="259"/>
                    <a:pt x="154" y="269"/>
                  </a:cubicBezTo>
                  <a:cubicBezTo>
                    <a:pt x="158" y="279"/>
                    <a:pt x="198" y="268"/>
                    <a:pt x="213" y="271"/>
                  </a:cubicBezTo>
                  <a:cubicBezTo>
                    <a:pt x="229" y="273"/>
                    <a:pt x="212" y="295"/>
                    <a:pt x="225" y="301"/>
                  </a:cubicBezTo>
                  <a:cubicBezTo>
                    <a:pt x="238" y="307"/>
                    <a:pt x="259" y="298"/>
                    <a:pt x="263" y="309"/>
                  </a:cubicBezTo>
                  <a:cubicBezTo>
                    <a:pt x="266" y="320"/>
                    <a:pt x="236" y="309"/>
                    <a:pt x="220" y="321"/>
                  </a:cubicBezTo>
                  <a:cubicBezTo>
                    <a:pt x="205" y="332"/>
                    <a:pt x="197" y="338"/>
                    <a:pt x="191" y="329"/>
                  </a:cubicBezTo>
                  <a:cubicBezTo>
                    <a:pt x="185" y="321"/>
                    <a:pt x="159" y="326"/>
                    <a:pt x="146" y="328"/>
                  </a:cubicBezTo>
                  <a:cubicBezTo>
                    <a:pt x="132" y="329"/>
                    <a:pt x="145" y="311"/>
                    <a:pt x="146" y="303"/>
                  </a:cubicBezTo>
                  <a:cubicBezTo>
                    <a:pt x="146" y="296"/>
                    <a:pt x="128" y="290"/>
                    <a:pt x="102" y="305"/>
                  </a:cubicBezTo>
                  <a:cubicBezTo>
                    <a:pt x="76" y="320"/>
                    <a:pt x="85" y="314"/>
                    <a:pt x="82" y="326"/>
                  </a:cubicBezTo>
                  <a:cubicBezTo>
                    <a:pt x="79" y="338"/>
                    <a:pt x="68" y="319"/>
                    <a:pt x="52" y="329"/>
                  </a:cubicBezTo>
                  <a:cubicBezTo>
                    <a:pt x="36" y="339"/>
                    <a:pt x="9" y="346"/>
                    <a:pt x="4" y="356"/>
                  </a:cubicBezTo>
                  <a:cubicBezTo>
                    <a:pt x="0" y="367"/>
                    <a:pt x="39" y="374"/>
                    <a:pt x="55" y="377"/>
                  </a:cubicBezTo>
                  <a:cubicBezTo>
                    <a:pt x="71" y="380"/>
                    <a:pt x="36" y="390"/>
                    <a:pt x="49" y="394"/>
                  </a:cubicBezTo>
                  <a:cubicBezTo>
                    <a:pt x="61" y="398"/>
                    <a:pt x="56" y="410"/>
                    <a:pt x="75" y="420"/>
                  </a:cubicBezTo>
                  <a:cubicBezTo>
                    <a:pt x="95" y="430"/>
                    <a:pt x="139" y="420"/>
                    <a:pt x="150" y="420"/>
                  </a:cubicBezTo>
                  <a:cubicBezTo>
                    <a:pt x="162" y="420"/>
                    <a:pt x="173" y="434"/>
                    <a:pt x="182" y="424"/>
                  </a:cubicBezTo>
                  <a:cubicBezTo>
                    <a:pt x="192" y="413"/>
                    <a:pt x="227" y="385"/>
                    <a:pt x="245" y="402"/>
                  </a:cubicBezTo>
                  <a:cubicBezTo>
                    <a:pt x="263" y="418"/>
                    <a:pt x="225" y="416"/>
                    <a:pt x="234" y="426"/>
                  </a:cubicBezTo>
                  <a:cubicBezTo>
                    <a:pt x="244" y="436"/>
                    <a:pt x="256" y="460"/>
                    <a:pt x="238" y="473"/>
                  </a:cubicBezTo>
                  <a:cubicBezTo>
                    <a:pt x="221" y="485"/>
                    <a:pt x="205" y="477"/>
                    <a:pt x="195" y="476"/>
                  </a:cubicBezTo>
                  <a:cubicBezTo>
                    <a:pt x="186" y="475"/>
                    <a:pt x="192" y="493"/>
                    <a:pt x="177" y="505"/>
                  </a:cubicBezTo>
                  <a:cubicBezTo>
                    <a:pt x="162" y="516"/>
                    <a:pt x="151" y="492"/>
                    <a:pt x="132" y="492"/>
                  </a:cubicBezTo>
                  <a:cubicBezTo>
                    <a:pt x="114" y="492"/>
                    <a:pt x="117" y="516"/>
                    <a:pt x="118" y="528"/>
                  </a:cubicBezTo>
                  <a:cubicBezTo>
                    <a:pt x="119" y="540"/>
                    <a:pt x="90" y="526"/>
                    <a:pt x="83" y="554"/>
                  </a:cubicBezTo>
                  <a:cubicBezTo>
                    <a:pt x="76" y="582"/>
                    <a:pt x="46" y="558"/>
                    <a:pt x="66" y="585"/>
                  </a:cubicBezTo>
                  <a:cubicBezTo>
                    <a:pt x="85" y="612"/>
                    <a:pt x="82" y="595"/>
                    <a:pt x="98" y="606"/>
                  </a:cubicBezTo>
                  <a:cubicBezTo>
                    <a:pt x="114" y="617"/>
                    <a:pt x="81" y="637"/>
                    <a:pt x="96" y="640"/>
                  </a:cubicBezTo>
                  <a:cubicBezTo>
                    <a:pt x="112" y="643"/>
                    <a:pt x="129" y="671"/>
                    <a:pt x="140" y="681"/>
                  </a:cubicBezTo>
                  <a:cubicBezTo>
                    <a:pt x="151" y="691"/>
                    <a:pt x="165" y="675"/>
                    <a:pt x="181" y="675"/>
                  </a:cubicBezTo>
                  <a:cubicBezTo>
                    <a:pt x="198" y="674"/>
                    <a:pt x="190" y="651"/>
                    <a:pt x="199" y="660"/>
                  </a:cubicBezTo>
                  <a:cubicBezTo>
                    <a:pt x="209" y="668"/>
                    <a:pt x="222" y="693"/>
                    <a:pt x="213" y="700"/>
                  </a:cubicBezTo>
                  <a:cubicBezTo>
                    <a:pt x="205" y="706"/>
                    <a:pt x="212" y="725"/>
                    <a:pt x="210" y="735"/>
                  </a:cubicBezTo>
                  <a:cubicBezTo>
                    <a:pt x="209" y="744"/>
                    <a:pt x="246" y="741"/>
                    <a:pt x="249" y="730"/>
                  </a:cubicBezTo>
                  <a:cubicBezTo>
                    <a:pt x="251" y="719"/>
                    <a:pt x="281" y="716"/>
                    <a:pt x="297" y="734"/>
                  </a:cubicBezTo>
                  <a:cubicBezTo>
                    <a:pt x="313" y="752"/>
                    <a:pt x="319" y="755"/>
                    <a:pt x="319" y="741"/>
                  </a:cubicBezTo>
                  <a:cubicBezTo>
                    <a:pt x="319" y="727"/>
                    <a:pt x="333" y="711"/>
                    <a:pt x="334" y="723"/>
                  </a:cubicBezTo>
                  <a:cubicBezTo>
                    <a:pt x="334" y="735"/>
                    <a:pt x="348" y="738"/>
                    <a:pt x="372" y="727"/>
                  </a:cubicBezTo>
                  <a:cubicBezTo>
                    <a:pt x="396" y="716"/>
                    <a:pt x="385" y="728"/>
                    <a:pt x="373" y="743"/>
                  </a:cubicBezTo>
                  <a:cubicBezTo>
                    <a:pt x="355" y="765"/>
                    <a:pt x="373" y="796"/>
                    <a:pt x="360" y="800"/>
                  </a:cubicBezTo>
                  <a:cubicBezTo>
                    <a:pt x="348" y="803"/>
                    <a:pt x="337" y="835"/>
                    <a:pt x="317" y="837"/>
                  </a:cubicBezTo>
                  <a:cubicBezTo>
                    <a:pt x="297" y="839"/>
                    <a:pt x="263" y="878"/>
                    <a:pt x="258" y="884"/>
                  </a:cubicBezTo>
                  <a:cubicBezTo>
                    <a:pt x="253" y="890"/>
                    <a:pt x="210" y="871"/>
                    <a:pt x="203" y="889"/>
                  </a:cubicBezTo>
                  <a:cubicBezTo>
                    <a:pt x="197" y="907"/>
                    <a:pt x="171" y="921"/>
                    <a:pt x="178" y="927"/>
                  </a:cubicBezTo>
                  <a:cubicBezTo>
                    <a:pt x="182" y="932"/>
                    <a:pt x="218" y="914"/>
                    <a:pt x="220" y="905"/>
                  </a:cubicBezTo>
                  <a:cubicBezTo>
                    <a:pt x="221" y="895"/>
                    <a:pt x="226" y="897"/>
                    <a:pt x="232" y="904"/>
                  </a:cubicBezTo>
                  <a:cubicBezTo>
                    <a:pt x="238" y="911"/>
                    <a:pt x="254" y="901"/>
                    <a:pt x="261" y="895"/>
                  </a:cubicBezTo>
                  <a:cubicBezTo>
                    <a:pt x="268" y="888"/>
                    <a:pt x="280" y="891"/>
                    <a:pt x="287" y="892"/>
                  </a:cubicBezTo>
                  <a:cubicBezTo>
                    <a:pt x="294" y="892"/>
                    <a:pt x="297" y="883"/>
                    <a:pt x="318" y="879"/>
                  </a:cubicBezTo>
                  <a:cubicBezTo>
                    <a:pt x="339" y="875"/>
                    <a:pt x="334" y="869"/>
                    <a:pt x="339" y="858"/>
                  </a:cubicBezTo>
                  <a:cubicBezTo>
                    <a:pt x="344" y="847"/>
                    <a:pt x="394" y="824"/>
                    <a:pt x="403" y="821"/>
                  </a:cubicBezTo>
                  <a:cubicBezTo>
                    <a:pt x="412" y="819"/>
                    <a:pt x="407" y="803"/>
                    <a:pt x="417" y="803"/>
                  </a:cubicBezTo>
                  <a:cubicBezTo>
                    <a:pt x="427" y="802"/>
                    <a:pt x="443" y="789"/>
                    <a:pt x="456" y="778"/>
                  </a:cubicBezTo>
                  <a:cubicBezTo>
                    <a:pt x="469" y="768"/>
                    <a:pt x="472" y="772"/>
                    <a:pt x="483" y="768"/>
                  </a:cubicBezTo>
                  <a:cubicBezTo>
                    <a:pt x="493" y="764"/>
                    <a:pt x="485" y="744"/>
                    <a:pt x="495" y="743"/>
                  </a:cubicBezTo>
                  <a:cubicBezTo>
                    <a:pt x="505" y="741"/>
                    <a:pt x="513" y="733"/>
                    <a:pt x="513" y="725"/>
                  </a:cubicBezTo>
                  <a:cubicBezTo>
                    <a:pt x="513" y="716"/>
                    <a:pt x="487" y="716"/>
                    <a:pt x="485" y="711"/>
                  </a:cubicBezTo>
                  <a:cubicBezTo>
                    <a:pt x="483" y="705"/>
                    <a:pt x="505" y="685"/>
                    <a:pt x="514" y="686"/>
                  </a:cubicBezTo>
                  <a:cubicBezTo>
                    <a:pt x="522" y="686"/>
                    <a:pt x="536" y="677"/>
                    <a:pt x="537" y="665"/>
                  </a:cubicBezTo>
                  <a:cubicBezTo>
                    <a:pt x="538" y="652"/>
                    <a:pt x="550" y="650"/>
                    <a:pt x="561" y="639"/>
                  </a:cubicBezTo>
                  <a:cubicBezTo>
                    <a:pt x="571" y="628"/>
                    <a:pt x="568" y="619"/>
                    <a:pt x="578" y="618"/>
                  </a:cubicBezTo>
                  <a:cubicBezTo>
                    <a:pt x="589" y="617"/>
                    <a:pt x="598" y="603"/>
                    <a:pt x="609" y="597"/>
                  </a:cubicBezTo>
                  <a:cubicBezTo>
                    <a:pt x="620" y="590"/>
                    <a:pt x="609" y="605"/>
                    <a:pt x="630" y="605"/>
                  </a:cubicBezTo>
                  <a:cubicBezTo>
                    <a:pt x="651" y="606"/>
                    <a:pt x="646" y="626"/>
                    <a:pt x="631" y="619"/>
                  </a:cubicBezTo>
                  <a:cubicBezTo>
                    <a:pt x="615" y="612"/>
                    <a:pt x="608" y="612"/>
                    <a:pt x="594" y="626"/>
                  </a:cubicBezTo>
                  <a:cubicBezTo>
                    <a:pt x="580" y="639"/>
                    <a:pt x="591" y="643"/>
                    <a:pt x="580" y="658"/>
                  </a:cubicBezTo>
                  <a:cubicBezTo>
                    <a:pt x="569" y="672"/>
                    <a:pt x="568" y="682"/>
                    <a:pt x="582" y="683"/>
                  </a:cubicBezTo>
                  <a:cubicBezTo>
                    <a:pt x="596" y="685"/>
                    <a:pt x="583" y="695"/>
                    <a:pt x="570" y="699"/>
                  </a:cubicBezTo>
                  <a:cubicBezTo>
                    <a:pt x="557" y="703"/>
                    <a:pt x="566" y="711"/>
                    <a:pt x="584" y="711"/>
                  </a:cubicBezTo>
                  <a:cubicBezTo>
                    <a:pt x="602" y="711"/>
                    <a:pt x="628" y="685"/>
                    <a:pt x="653" y="672"/>
                  </a:cubicBezTo>
                  <a:cubicBezTo>
                    <a:pt x="678" y="660"/>
                    <a:pt x="697" y="672"/>
                    <a:pt x="704" y="670"/>
                  </a:cubicBezTo>
                  <a:cubicBezTo>
                    <a:pt x="711" y="668"/>
                    <a:pt x="696" y="656"/>
                    <a:pt x="705" y="652"/>
                  </a:cubicBezTo>
                  <a:cubicBezTo>
                    <a:pt x="713" y="648"/>
                    <a:pt x="695" y="646"/>
                    <a:pt x="689" y="631"/>
                  </a:cubicBezTo>
                  <a:cubicBezTo>
                    <a:pt x="684" y="616"/>
                    <a:pt x="698" y="626"/>
                    <a:pt x="701" y="614"/>
                  </a:cubicBezTo>
                  <a:cubicBezTo>
                    <a:pt x="704" y="602"/>
                    <a:pt x="713" y="607"/>
                    <a:pt x="720" y="612"/>
                  </a:cubicBezTo>
                  <a:cubicBezTo>
                    <a:pt x="728" y="618"/>
                    <a:pt x="739" y="607"/>
                    <a:pt x="746" y="622"/>
                  </a:cubicBezTo>
                  <a:cubicBezTo>
                    <a:pt x="753" y="637"/>
                    <a:pt x="761" y="618"/>
                    <a:pt x="773" y="628"/>
                  </a:cubicBezTo>
                  <a:cubicBezTo>
                    <a:pt x="786" y="638"/>
                    <a:pt x="771" y="637"/>
                    <a:pt x="758" y="640"/>
                  </a:cubicBezTo>
                  <a:cubicBezTo>
                    <a:pt x="745" y="643"/>
                    <a:pt x="752" y="661"/>
                    <a:pt x="762" y="652"/>
                  </a:cubicBezTo>
                  <a:cubicBezTo>
                    <a:pt x="772" y="644"/>
                    <a:pt x="780" y="638"/>
                    <a:pt x="790" y="647"/>
                  </a:cubicBezTo>
                  <a:cubicBezTo>
                    <a:pt x="799" y="655"/>
                    <a:pt x="803" y="651"/>
                    <a:pt x="811" y="644"/>
                  </a:cubicBezTo>
                  <a:cubicBezTo>
                    <a:pt x="819" y="636"/>
                    <a:pt x="819" y="644"/>
                    <a:pt x="819" y="651"/>
                  </a:cubicBezTo>
                  <a:cubicBezTo>
                    <a:pt x="819" y="657"/>
                    <a:pt x="835" y="659"/>
                    <a:pt x="859" y="663"/>
                  </a:cubicBezTo>
                  <a:cubicBezTo>
                    <a:pt x="882" y="667"/>
                    <a:pt x="924" y="661"/>
                    <a:pt x="935" y="661"/>
                  </a:cubicBezTo>
                  <a:cubicBezTo>
                    <a:pt x="946" y="660"/>
                    <a:pt x="942" y="677"/>
                    <a:pt x="966" y="682"/>
                  </a:cubicBezTo>
                  <a:cubicBezTo>
                    <a:pt x="990" y="686"/>
                    <a:pt x="997" y="658"/>
                    <a:pt x="1009" y="668"/>
                  </a:cubicBezTo>
                  <a:cubicBezTo>
                    <a:pt x="1022" y="678"/>
                    <a:pt x="1009" y="682"/>
                    <a:pt x="1002" y="690"/>
                  </a:cubicBezTo>
                  <a:cubicBezTo>
                    <a:pt x="995" y="697"/>
                    <a:pt x="1010" y="698"/>
                    <a:pt x="1019" y="702"/>
                  </a:cubicBezTo>
                  <a:cubicBezTo>
                    <a:pt x="1029" y="706"/>
                    <a:pt x="1050" y="712"/>
                    <a:pt x="1061" y="722"/>
                  </a:cubicBezTo>
                  <a:cubicBezTo>
                    <a:pt x="1071" y="732"/>
                    <a:pt x="1077" y="743"/>
                    <a:pt x="1102" y="756"/>
                  </a:cubicBezTo>
                  <a:cubicBezTo>
                    <a:pt x="1127" y="768"/>
                    <a:pt x="1103" y="725"/>
                    <a:pt x="1122" y="739"/>
                  </a:cubicBezTo>
                  <a:cubicBezTo>
                    <a:pt x="1142" y="753"/>
                    <a:pt x="1135" y="739"/>
                    <a:pt x="1150" y="753"/>
                  </a:cubicBezTo>
                  <a:cubicBezTo>
                    <a:pt x="1166" y="768"/>
                    <a:pt x="1160" y="747"/>
                    <a:pt x="1153" y="724"/>
                  </a:cubicBezTo>
                  <a:cubicBezTo>
                    <a:pt x="1146" y="700"/>
                    <a:pt x="1160" y="716"/>
                    <a:pt x="1167" y="727"/>
                  </a:cubicBezTo>
                  <a:cubicBezTo>
                    <a:pt x="1174" y="738"/>
                    <a:pt x="1174" y="759"/>
                    <a:pt x="1170" y="773"/>
                  </a:cubicBezTo>
                  <a:cubicBezTo>
                    <a:pt x="1165" y="787"/>
                    <a:pt x="1142" y="775"/>
                    <a:pt x="1144" y="768"/>
                  </a:cubicBezTo>
                  <a:cubicBezTo>
                    <a:pt x="1146" y="760"/>
                    <a:pt x="1121" y="763"/>
                    <a:pt x="1120" y="774"/>
                  </a:cubicBezTo>
                  <a:cubicBezTo>
                    <a:pt x="1119" y="785"/>
                    <a:pt x="1136" y="806"/>
                    <a:pt x="1149" y="808"/>
                  </a:cubicBezTo>
                  <a:cubicBezTo>
                    <a:pt x="1161" y="810"/>
                    <a:pt x="1152" y="830"/>
                    <a:pt x="1160" y="832"/>
                  </a:cubicBezTo>
                  <a:cubicBezTo>
                    <a:pt x="1170" y="836"/>
                    <a:pt x="1170" y="856"/>
                    <a:pt x="1176" y="853"/>
                  </a:cubicBezTo>
                  <a:cubicBezTo>
                    <a:pt x="1182" y="849"/>
                    <a:pt x="1180" y="825"/>
                    <a:pt x="1173" y="814"/>
                  </a:cubicBezTo>
                  <a:cubicBezTo>
                    <a:pt x="1166" y="803"/>
                    <a:pt x="1169" y="788"/>
                    <a:pt x="1178" y="791"/>
                  </a:cubicBezTo>
                  <a:cubicBezTo>
                    <a:pt x="1188" y="794"/>
                    <a:pt x="1178" y="810"/>
                    <a:pt x="1183" y="816"/>
                  </a:cubicBezTo>
                  <a:cubicBezTo>
                    <a:pt x="1188" y="821"/>
                    <a:pt x="1193" y="810"/>
                    <a:pt x="1204" y="804"/>
                  </a:cubicBezTo>
                  <a:cubicBezTo>
                    <a:pt x="1215" y="798"/>
                    <a:pt x="1199" y="780"/>
                    <a:pt x="1203" y="771"/>
                  </a:cubicBezTo>
                  <a:cubicBezTo>
                    <a:pt x="1207" y="761"/>
                    <a:pt x="1220" y="778"/>
                    <a:pt x="1224" y="795"/>
                  </a:cubicBezTo>
                  <a:cubicBezTo>
                    <a:pt x="1229" y="811"/>
                    <a:pt x="1213" y="810"/>
                    <a:pt x="1213" y="819"/>
                  </a:cubicBezTo>
                  <a:cubicBezTo>
                    <a:pt x="1213" y="828"/>
                    <a:pt x="1198" y="824"/>
                    <a:pt x="1193" y="828"/>
                  </a:cubicBezTo>
                  <a:cubicBezTo>
                    <a:pt x="1188" y="833"/>
                    <a:pt x="1191" y="864"/>
                    <a:pt x="1197" y="865"/>
                  </a:cubicBezTo>
                  <a:cubicBezTo>
                    <a:pt x="1203" y="866"/>
                    <a:pt x="1207" y="839"/>
                    <a:pt x="1211" y="853"/>
                  </a:cubicBezTo>
                  <a:cubicBezTo>
                    <a:pt x="1215" y="866"/>
                    <a:pt x="1230" y="835"/>
                    <a:pt x="1234" y="848"/>
                  </a:cubicBezTo>
                  <a:cubicBezTo>
                    <a:pt x="1238" y="860"/>
                    <a:pt x="1256" y="874"/>
                    <a:pt x="1263" y="871"/>
                  </a:cubicBezTo>
                  <a:cubicBezTo>
                    <a:pt x="1270" y="868"/>
                    <a:pt x="1260" y="855"/>
                    <a:pt x="1249" y="854"/>
                  </a:cubicBezTo>
                  <a:cubicBezTo>
                    <a:pt x="1238" y="853"/>
                    <a:pt x="1240" y="835"/>
                    <a:pt x="1250" y="835"/>
                  </a:cubicBezTo>
                  <a:cubicBezTo>
                    <a:pt x="1260" y="834"/>
                    <a:pt x="1278" y="860"/>
                    <a:pt x="1277" y="870"/>
                  </a:cubicBezTo>
                  <a:cubicBezTo>
                    <a:pt x="1277" y="879"/>
                    <a:pt x="1268" y="878"/>
                    <a:pt x="1259" y="888"/>
                  </a:cubicBezTo>
                  <a:cubicBezTo>
                    <a:pt x="1251" y="897"/>
                    <a:pt x="1239" y="872"/>
                    <a:pt x="1229" y="873"/>
                  </a:cubicBezTo>
                  <a:cubicBezTo>
                    <a:pt x="1219" y="874"/>
                    <a:pt x="1229" y="889"/>
                    <a:pt x="1234" y="900"/>
                  </a:cubicBezTo>
                  <a:cubicBezTo>
                    <a:pt x="1238" y="911"/>
                    <a:pt x="1221" y="926"/>
                    <a:pt x="1234" y="934"/>
                  </a:cubicBezTo>
                  <a:cubicBezTo>
                    <a:pt x="1248" y="943"/>
                    <a:pt x="1244" y="929"/>
                    <a:pt x="1246" y="923"/>
                  </a:cubicBezTo>
                  <a:cubicBezTo>
                    <a:pt x="1249" y="917"/>
                    <a:pt x="1259" y="924"/>
                    <a:pt x="1266" y="930"/>
                  </a:cubicBezTo>
                  <a:cubicBezTo>
                    <a:pt x="1272" y="935"/>
                    <a:pt x="1273" y="917"/>
                    <a:pt x="1273" y="910"/>
                  </a:cubicBezTo>
                  <a:cubicBezTo>
                    <a:pt x="1273" y="903"/>
                    <a:pt x="1285" y="907"/>
                    <a:pt x="1291" y="917"/>
                  </a:cubicBezTo>
                  <a:cubicBezTo>
                    <a:pt x="1298" y="926"/>
                    <a:pt x="1298" y="906"/>
                    <a:pt x="1308" y="908"/>
                  </a:cubicBezTo>
                  <a:cubicBezTo>
                    <a:pt x="1317" y="910"/>
                    <a:pt x="1311" y="924"/>
                    <a:pt x="1311" y="933"/>
                  </a:cubicBezTo>
                  <a:cubicBezTo>
                    <a:pt x="1311" y="941"/>
                    <a:pt x="1327" y="926"/>
                    <a:pt x="1326" y="935"/>
                  </a:cubicBezTo>
                  <a:cubicBezTo>
                    <a:pt x="1325" y="937"/>
                    <a:pt x="1326" y="938"/>
                    <a:pt x="1326" y="939"/>
                  </a:cubicBezTo>
                  <a:cubicBezTo>
                    <a:pt x="1334" y="933"/>
                    <a:pt x="1343" y="927"/>
                    <a:pt x="1350" y="922"/>
                  </a:cubicBezTo>
                  <a:cubicBezTo>
                    <a:pt x="1366" y="911"/>
                    <a:pt x="1337" y="904"/>
                    <a:pt x="1342" y="890"/>
                  </a:cubicBezTo>
                  <a:close/>
                  <a:moveTo>
                    <a:pt x="26" y="1001"/>
                  </a:moveTo>
                  <a:cubicBezTo>
                    <a:pt x="45" y="993"/>
                    <a:pt x="53" y="984"/>
                    <a:pt x="45" y="974"/>
                  </a:cubicBezTo>
                  <a:cubicBezTo>
                    <a:pt x="37" y="965"/>
                    <a:pt x="12" y="1007"/>
                    <a:pt x="26" y="1001"/>
                  </a:cubicBezTo>
                  <a:close/>
                  <a:moveTo>
                    <a:pt x="159" y="931"/>
                  </a:moveTo>
                  <a:cubicBezTo>
                    <a:pt x="142" y="924"/>
                    <a:pt x="96" y="952"/>
                    <a:pt x="112" y="954"/>
                  </a:cubicBezTo>
                  <a:cubicBezTo>
                    <a:pt x="123" y="956"/>
                    <a:pt x="128" y="945"/>
                    <a:pt x="140" y="945"/>
                  </a:cubicBezTo>
                  <a:cubicBezTo>
                    <a:pt x="153" y="945"/>
                    <a:pt x="176" y="937"/>
                    <a:pt x="159" y="931"/>
                  </a:cubicBezTo>
                  <a:close/>
                  <a:moveTo>
                    <a:pt x="554" y="747"/>
                  </a:moveTo>
                  <a:cubicBezTo>
                    <a:pt x="555" y="739"/>
                    <a:pt x="543" y="739"/>
                    <a:pt x="527" y="757"/>
                  </a:cubicBezTo>
                  <a:cubicBezTo>
                    <a:pt x="511" y="775"/>
                    <a:pt x="498" y="785"/>
                    <a:pt x="496" y="793"/>
                  </a:cubicBezTo>
                  <a:cubicBezTo>
                    <a:pt x="493" y="802"/>
                    <a:pt x="476" y="792"/>
                    <a:pt x="470" y="803"/>
                  </a:cubicBezTo>
                  <a:cubicBezTo>
                    <a:pt x="465" y="814"/>
                    <a:pt x="474" y="838"/>
                    <a:pt x="485" y="830"/>
                  </a:cubicBezTo>
                  <a:cubicBezTo>
                    <a:pt x="496" y="822"/>
                    <a:pt x="497" y="830"/>
                    <a:pt x="504" y="830"/>
                  </a:cubicBezTo>
                  <a:cubicBezTo>
                    <a:pt x="511" y="830"/>
                    <a:pt x="543" y="808"/>
                    <a:pt x="550" y="797"/>
                  </a:cubicBezTo>
                  <a:cubicBezTo>
                    <a:pt x="557" y="786"/>
                    <a:pt x="537" y="783"/>
                    <a:pt x="536" y="776"/>
                  </a:cubicBezTo>
                  <a:cubicBezTo>
                    <a:pt x="536" y="769"/>
                    <a:pt x="553" y="769"/>
                    <a:pt x="561" y="764"/>
                  </a:cubicBezTo>
                  <a:cubicBezTo>
                    <a:pt x="570" y="760"/>
                    <a:pt x="554" y="756"/>
                    <a:pt x="554" y="747"/>
                  </a:cubicBezTo>
                  <a:close/>
                  <a:moveTo>
                    <a:pt x="57" y="655"/>
                  </a:moveTo>
                  <a:cubicBezTo>
                    <a:pt x="56" y="643"/>
                    <a:pt x="22" y="654"/>
                    <a:pt x="26" y="666"/>
                  </a:cubicBezTo>
                  <a:cubicBezTo>
                    <a:pt x="30" y="678"/>
                    <a:pt x="62" y="685"/>
                    <a:pt x="75" y="681"/>
                  </a:cubicBezTo>
                  <a:cubicBezTo>
                    <a:pt x="87" y="677"/>
                    <a:pt x="91" y="665"/>
                    <a:pt x="82" y="657"/>
                  </a:cubicBezTo>
                  <a:cubicBezTo>
                    <a:pt x="74" y="649"/>
                    <a:pt x="59" y="668"/>
                    <a:pt x="57" y="655"/>
                  </a:cubicBezTo>
                  <a:close/>
                  <a:moveTo>
                    <a:pt x="438" y="2378"/>
                  </a:moveTo>
                  <a:cubicBezTo>
                    <a:pt x="418" y="2380"/>
                    <a:pt x="429" y="2429"/>
                    <a:pt x="439" y="2421"/>
                  </a:cubicBezTo>
                  <a:cubicBezTo>
                    <a:pt x="447" y="2415"/>
                    <a:pt x="460" y="2414"/>
                    <a:pt x="464" y="2406"/>
                  </a:cubicBezTo>
                  <a:cubicBezTo>
                    <a:pt x="470" y="2396"/>
                    <a:pt x="457" y="2375"/>
                    <a:pt x="438" y="2378"/>
                  </a:cubicBezTo>
                  <a:close/>
                  <a:moveTo>
                    <a:pt x="412" y="2348"/>
                  </a:moveTo>
                  <a:cubicBezTo>
                    <a:pt x="400" y="2349"/>
                    <a:pt x="408" y="2370"/>
                    <a:pt x="415" y="2365"/>
                  </a:cubicBezTo>
                  <a:cubicBezTo>
                    <a:pt x="428" y="2356"/>
                    <a:pt x="423" y="2346"/>
                    <a:pt x="412" y="2348"/>
                  </a:cubicBezTo>
                  <a:close/>
                  <a:moveTo>
                    <a:pt x="290" y="2308"/>
                  </a:moveTo>
                  <a:cubicBezTo>
                    <a:pt x="300" y="2319"/>
                    <a:pt x="308" y="2316"/>
                    <a:pt x="311" y="2306"/>
                  </a:cubicBezTo>
                  <a:cubicBezTo>
                    <a:pt x="314" y="2297"/>
                    <a:pt x="279" y="2296"/>
                    <a:pt x="290" y="2308"/>
                  </a:cubicBezTo>
                  <a:close/>
                  <a:moveTo>
                    <a:pt x="345" y="2332"/>
                  </a:moveTo>
                  <a:cubicBezTo>
                    <a:pt x="353" y="2343"/>
                    <a:pt x="361" y="2345"/>
                    <a:pt x="367" y="2335"/>
                  </a:cubicBezTo>
                  <a:cubicBezTo>
                    <a:pt x="373" y="2325"/>
                    <a:pt x="336" y="2318"/>
                    <a:pt x="345" y="2332"/>
                  </a:cubicBezTo>
                  <a:close/>
                  <a:moveTo>
                    <a:pt x="3546" y="1287"/>
                  </a:moveTo>
                  <a:cubicBezTo>
                    <a:pt x="3545" y="1277"/>
                    <a:pt x="3514" y="1285"/>
                    <a:pt x="3499" y="1274"/>
                  </a:cubicBezTo>
                  <a:cubicBezTo>
                    <a:pt x="3485" y="1262"/>
                    <a:pt x="3460" y="1314"/>
                    <a:pt x="3455" y="1336"/>
                  </a:cubicBezTo>
                  <a:cubicBezTo>
                    <a:pt x="3449" y="1358"/>
                    <a:pt x="3411" y="1382"/>
                    <a:pt x="3411" y="1382"/>
                  </a:cubicBezTo>
                  <a:cubicBezTo>
                    <a:pt x="3411" y="1382"/>
                    <a:pt x="3300" y="1383"/>
                    <a:pt x="3290" y="1383"/>
                  </a:cubicBezTo>
                  <a:cubicBezTo>
                    <a:pt x="3284" y="1383"/>
                    <a:pt x="3258" y="1405"/>
                    <a:pt x="3243" y="1419"/>
                  </a:cubicBezTo>
                  <a:cubicBezTo>
                    <a:pt x="3244" y="1419"/>
                    <a:pt x="3244" y="1420"/>
                    <a:pt x="3245" y="1420"/>
                  </a:cubicBezTo>
                  <a:cubicBezTo>
                    <a:pt x="3256" y="1441"/>
                    <a:pt x="3215" y="1453"/>
                    <a:pt x="3176" y="1455"/>
                  </a:cubicBezTo>
                  <a:cubicBezTo>
                    <a:pt x="3164" y="1455"/>
                    <a:pt x="3155" y="1456"/>
                    <a:pt x="3148" y="1457"/>
                  </a:cubicBezTo>
                  <a:cubicBezTo>
                    <a:pt x="3149" y="1462"/>
                    <a:pt x="3150" y="1467"/>
                    <a:pt x="3150" y="1471"/>
                  </a:cubicBezTo>
                  <a:cubicBezTo>
                    <a:pt x="3150" y="1474"/>
                    <a:pt x="3145" y="1477"/>
                    <a:pt x="3140" y="1480"/>
                  </a:cubicBezTo>
                  <a:cubicBezTo>
                    <a:pt x="3134" y="1492"/>
                    <a:pt x="3086" y="1516"/>
                    <a:pt x="3059" y="1530"/>
                  </a:cubicBezTo>
                  <a:cubicBezTo>
                    <a:pt x="3029" y="1545"/>
                    <a:pt x="2989" y="1537"/>
                    <a:pt x="2989" y="1514"/>
                  </a:cubicBezTo>
                  <a:cubicBezTo>
                    <a:pt x="2989" y="1491"/>
                    <a:pt x="3011" y="1495"/>
                    <a:pt x="3015" y="1506"/>
                  </a:cubicBezTo>
                  <a:cubicBezTo>
                    <a:pt x="3017" y="1510"/>
                    <a:pt x="3022" y="1507"/>
                    <a:pt x="3029" y="1502"/>
                  </a:cubicBezTo>
                  <a:cubicBezTo>
                    <a:pt x="3022" y="1495"/>
                    <a:pt x="3022" y="1484"/>
                    <a:pt x="3024" y="1475"/>
                  </a:cubicBezTo>
                  <a:cubicBezTo>
                    <a:pt x="3015" y="1471"/>
                    <a:pt x="3029" y="1436"/>
                    <a:pt x="3011" y="1430"/>
                  </a:cubicBezTo>
                  <a:cubicBezTo>
                    <a:pt x="2992" y="1424"/>
                    <a:pt x="2970" y="1456"/>
                    <a:pt x="2973" y="1436"/>
                  </a:cubicBezTo>
                  <a:cubicBezTo>
                    <a:pt x="2976" y="1416"/>
                    <a:pt x="3004" y="1399"/>
                    <a:pt x="2987" y="1372"/>
                  </a:cubicBezTo>
                  <a:cubicBezTo>
                    <a:pt x="2970" y="1346"/>
                    <a:pt x="2939" y="1346"/>
                    <a:pt x="2933" y="1366"/>
                  </a:cubicBezTo>
                  <a:cubicBezTo>
                    <a:pt x="2926" y="1386"/>
                    <a:pt x="2904" y="1377"/>
                    <a:pt x="2897" y="1392"/>
                  </a:cubicBezTo>
                  <a:cubicBezTo>
                    <a:pt x="2889" y="1408"/>
                    <a:pt x="2881" y="1442"/>
                    <a:pt x="2887" y="1467"/>
                  </a:cubicBezTo>
                  <a:cubicBezTo>
                    <a:pt x="2894" y="1492"/>
                    <a:pt x="2886" y="1505"/>
                    <a:pt x="2862" y="1519"/>
                  </a:cubicBezTo>
                  <a:cubicBezTo>
                    <a:pt x="2839" y="1533"/>
                    <a:pt x="2827" y="1497"/>
                    <a:pt x="2836" y="1452"/>
                  </a:cubicBezTo>
                  <a:cubicBezTo>
                    <a:pt x="2842" y="1420"/>
                    <a:pt x="2859" y="1391"/>
                    <a:pt x="2844" y="1391"/>
                  </a:cubicBezTo>
                  <a:cubicBezTo>
                    <a:pt x="2828" y="1391"/>
                    <a:pt x="2864" y="1353"/>
                    <a:pt x="2897" y="1346"/>
                  </a:cubicBezTo>
                  <a:cubicBezTo>
                    <a:pt x="2929" y="1338"/>
                    <a:pt x="2970" y="1341"/>
                    <a:pt x="2970" y="1332"/>
                  </a:cubicBezTo>
                  <a:cubicBezTo>
                    <a:pt x="2970" y="1330"/>
                    <a:pt x="2972" y="1328"/>
                    <a:pt x="2974" y="1327"/>
                  </a:cubicBezTo>
                  <a:cubicBezTo>
                    <a:pt x="2967" y="1322"/>
                    <a:pt x="2960" y="1317"/>
                    <a:pt x="2954" y="1314"/>
                  </a:cubicBezTo>
                  <a:cubicBezTo>
                    <a:pt x="2953" y="1316"/>
                    <a:pt x="2952" y="1317"/>
                    <a:pt x="2950" y="1319"/>
                  </a:cubicBezTo>
                  <a:cubicBezTo>
                    <a:pt x="2937" y="1328"/>
                    <a:pt x="2940" y="1305"/>
                    <a:pt x="2917" y="1305"/>
                  </a:cubicBezTo>
                  <a:cubicBezTo>
                    <a:pt x="2894" y="1305"/>
                    <a:pt x="2870" y="1327"/>
                    <a:pt x="2851" y="1317"/>
                  </a:cubicBezTo>
                  <a:cubicBezTo>
                    <a:pt x="2833" y="1308"/>
                    <a:pt x="2842" y="1296"/>
                    <a:pt x="2825" y="1296"/>
                  </a:cubicBezTo>
                  <a:cubicBezTo>
                    <a:pt x="2808" y="1296"/>
                    <a:pt x="2837" y="1263"/>
                    <a:pt x="2812" y="1277"/>
                  </a:cubicBezTo>
                  <a:cubicBezTo>
                    <a:pt x="2787" y="1291"/>
                    <a:pt x="2750" y="1325"/>
                    <a:pt x="2733" y="1310"/>
                  </a:cubicBezTo>
                  <a:cubicBezTo>
                    <a:pt x="2716" y="1294"/>
                    <a:pt x="2700" y="1314"/>
                    <a:pt x="2688" y="1302"/>
                  </a:cubicBezTo>
                  <a:cubicBezTo>
                    <a:pt x="2675" y="1289"/>
                    <a:pt x="2731" y="1255"/>
                    <a:pt x="2758" y="1257"/>
                  </a:cubicBezTo>
                  <a:cubicBezTo>
                    <a:pt x="2764" y="1257"/>
                    <a:pt x="2770" y="1254"/>
                    <a:pt x="2776" y="1250"/>
                  </a:cubicBezTo>
                  <a:cubicBezTo>
                    <a:pt x="2762" y="1245"/>
                    <a:pt x="2733" y="1233"/>
                    <a:pt x="2726" y="1243"/>
                  </a:cubicBezTo>
                  <a:cubicBezTo>
                    <a:pt x="2716" y="1254"/>
                    <a:pt x="2703" y="1247"/>
                    <a:pt x="2695" y="1237"/>
                  </a:cubicBezTo>
                  <a:cubicBezTo>
                    <a:pt x="2688" y="1228"/>
                    <a:pt x="2679" y="1240"/>
                    <a:pt x="2666" y="1226"/>
                  </a:cubicBezTo>
                  <a:cubicBezTo>
                    <a:pt x="2654" y="1211"/>
                    <a:pt x="2641" y="1222"/>
                    <a:pt x="2634" y="1225"/>
                  </a:cubicBezTo>
                  <a:cubicBezTo>
                    <a:pt x="2627" y="1228"/>
                    <a:pt x="2617" y="1220"/>
                    <a:pt x="2604" y="1215"/>
                  </a:cubicBezTo>
                  <a:cubicBezTo>
                    <a:pt x="2590" y="1209"/>
                    <a:pt x="2601" y="1196"/>
                    <a:pt x="2589" y="1187"/>
                  </a:cubicBezTo>
                  <a:cubicBezTo>
                    <a:pt x="2578" y="1179"/>
                    <a:pt x="2577" y="1203"/>
                    <a:pt x="2577" y="1203"/>
                  </a:cubicBezTo>
                  <a:cubicBezTo>
                    <a:pt x="1608" y="1208"/>
                    <a:pt x="1608" y="1208"/>
                    <a:pt x="1608" y="1208"/>
                  </a:cubicBezTo>
                  <a:cubicBezTo>
                    <a:pt x="1609" y="1210"/>
                    <a:pt x="1610" y="1212"/>
                    <a:pt x="1611" y="1213"/>
                  </a:cubicBezTo>
                  <a:cubicBezTo>
                    <a:pt x="1623" y="1225"/>
                    <a:pt x="1614" y="1235"/>
                    <a:pt x="1617" y="1250"/>
                  </a:cubicBezTo>
                  <a:cubicBezTo>
                    <a:pt x="1621" y="1264"/>
                    <a:pt x="1618" y="1285"/>
                    <a:pt x="1607" y="1285"/>
                  </a:cubicBezTo>
                  <a:cubicBezTo>
                    <a:pt x="1595" y="1285"/>
                    <a:pt x="1593" y="1272"/>
                    <a:pt x="1602" y="1268"/>
                  </a:cubicBezTo>
                  <a:cubicBezTo>
                    <a:pt x="1610" y="1263"/>
                    <a:pt x="1606" y="1246"/>
                    <a:pt x="1597" y="1246"/>
                  </a:cubicBezTo>
                  <a:cubicBezTo>
                    <a:pt x="1592" y="1246"/>
                    <a:pt x="1590" y="1240"/>
                    <a:pt x="1590" y="1233"/>
                  </a:cubicBezTo>
                  <a:cubicBezTo>
                    <a:pt x="1574" y="1237"/>
                    <a:pt x="1556" y="1235"/>
                    <a:pt x="1535" y="1233"/>
                  </a:cubicBezTo>
                  <a:cubicBezTo>
                    <a:pt x="1535" y="1234"/>
                    <a:pt x="1535" y="1235"/>
                    <a:pt x="1536" y="1236"/>
                  </a:cubicBezTo>
                  <a:cubicBezTo>
                    <a:pt x="1536" y="1245"/>
                    <a:pt x="1541" y="1266"/>
                    <a:pt x="1554" y="1282"/>
                  </a:cubicBezTo>
                  <a:cubicBezTo>
                    <a:pt x="1566" y="1299"/>
                    <a:pt x="1557" y="1309"/>
                    <a:pt x="1569" y="1315"/>
                  </a:cubicBezTo>
                  <a:cubicBezTo>
                    <a:pt x="1581" y="1321"/>
                    <a:pt x="1580" y="1328"/>
                    <a:pt x="1569" y="1327"/>
                  </a:cubicBezTo>
                  <a:cubicBezTo>
                    <a:pt x="1558" y="1325"/>
                    <a:pt x="1566" y="1335"/>
                    <a:pt x="1562" y="1359"/>
                  </a:cubicBezTo>
                  <a:cubicBezTo>
                    <a:pt x="1558" y="1382"/>
                    <a:pt x="1559" y="1431"/>
                    <a:pt x="1557" y="1445"/>
                  </a:cubicBezTo>
                  <a:cubicBezTo>
                    <a:pt x="1554" y="1460"/>
                    <a:pt x="1537" y="1484"/>
                    <a:pt x="1547" y="1500"/>
                  </a:cubicBezTo>
                  <a:cubicBezTo>
                    <a:pt x="1557" y="1516"/>
                    <a:pt x="1564" y="1537"/>
                    <a:pt x="1559" y="1557"/>
                  </a:cubicBezTo>
                  <a:cubicBezTo>
                    <a:pt x="1554" y="1576"/>
                    <a:pt x="1554" y="1588"/>
                    <a:pt x="1563" y="1603"/>
                  </a:cubicBezTo>
                  <a:cubicBezTo>
                    <a:pt x="1571" y="1618"/>
                    <a:pt x="1564" y="1644"/>
                    <a:pt x="1574" y="1649"/>
                  </a:cubicBezTo>
                  <a:cubicBezTo>
                    <a:pt x="1583" y="1654"/>
                    <a:pt x="1592" y="1665"/>
                    <a:pt x="1600" y="1679"/>
                  </a:cubicBezTo>
                  <a:cubicBezTo>
                    <a:pt x="1609" y="1693"/>
                    <a:pt x="1617" y="1685"/>
                    <a:pt x="1618" y="1699"/>
                  </a:cubicBezTo>
                  <a:cubicBezTo>
                    <a:pt x="1620" y="1713"/>
                    <a:pt x="1620" y="1715"/>
                    <a:pt x="1632" y="1721"/>
                  </a:cubicBezTo>
                  <a:cubicBezTo>
                    <a:pt x="1645" y="1726"/>
                    <a:pt x="1637" y="1740"/>
                    <a:pt x="1637" y="1748"/>
                  </a:cubicBezTo>
                  <a:cubicBezTo>
                    <a:pt x="1637" y="1756"/>
                    <a:pt x="1653" y="1770"/>
                    <a:pt x="1674" y="1788"/>
                  </a:cubicBezTo>
                  <a:cubicBezTo>
                    <a:pt x="1694" y="1806"/>
                    <a:pt x="1677" y="1821"/>
                    <a:pt x="1692" y="1821"/>
                  </a:cubicBezTo>
                  <a:cubicBezTo>
                    <a:pt x="1706" y="1821"/>
                    <a:pt x="1720" y="1829"/>
                    <a:pt x="1735" y="1839"/>
                  </a:cubicBezTo>
                  <a:cubicBezTo>
                    <a:pt x="1750" y="1848"/>
                    <a:pt x="1755" y="1842"/>
                    <a:pt x="1765" y="1845"/>
                  </a:cubicBezTo>
                  <a:cubicBezTo>
                    <a:pt x="1775" y="1847"/>
                    <a:pt x="1794" y="1869"/>
                    <a:pt x="1798" y="1884"/>
                  </a:cubicBezTo>
                  <a:cubicBezTo>
                    <a:pt x="1799" y="1891"/>
                    <a:pt x="1802" y="1898"/>
                    <a:pt x="1806" y="1906"/>
                  </a:cubicBezTo>
                  <a:cubicBezTo>
                    <a:pt x="1886" y="1895"/>
                    <a:pt x="1886" y="1895"/>
                    <a:pt x="1886" y="1895"/>
                  </a:cubicBezTo>
                  <a:cubicBezTo>
                    <a:pt x="1886" y="1895"/>
                    <a:pt x="1911" y="1913"/>
                    <a:pt x="1926" y="1916"/>
                  </a:cubicBezTo>
                  <a:cubicBezTo>
                    <a:pt x="1940" y="1920"/>
                    <a:pt x="2016" y="1948"/>
                    <a:pt x="2016" y="1948"/>
                  </a:cubicBezTo>
                  <a:cubicBezTo>
                    <a:pt x="2116" y="1947"/>
                    <a:pt x="2116" y="1947"/>
                    <a:pt x="2116" y="1947"/>
                  </a:cubicBezTo>
                  <a:cubicBezTo>
                    <a:pt x="2128" y="1932"/>
                    <a:pt x="2128" y="1932"/>
                    <a:pt x="2128" y="1932"/>
                  </a:cubicBezTo>
                  <a:cubicBezTo>
                    <a:pt x="2183" y="1932"/>
                    <a:pt x="2183" y="1932"/>
                    <a:pt x="2183" y="1932"/>
                  </a:cubicBezTo>
                  <a:cubicBezTo>
                    <a:pt x="2183" y="1932"/>
                    <a:pt x="2218" y="1966"/>
                    <a:pt x="2223" y="1968"/>
                  </a:cubicBezTo>
                  <a:cubicBezTo>
                    <a:pt x="2228" y="1969"/>
                    <a:pt x="2246" y="1985"/>
                    <a:pt x="2246" y="1995"/>
                  </a:cubicBezTo>
                  <a:cubicBezTo>
                    <a:pt x="2246" y="2005"/>
                    <a:pt x="2250" y="2014"/>
                    <a:pt x="2258" y="2018"/>
                  </a:cubicBezTo>
                  <a:cubicBezTo>
                    <a:pt x="2266" y="2022"/>
                    <a:pt x="2295" y="2040"/>
                    <a:pt x="2299" y="2039"/>
                  </a:cubicBezTo>
                  <a:cubicBezTo>
                    <a:pt x="2303" y="2037"/>
                    <a:pt x="2311" y="2005"/>
                    <a:pt x="2326" y="2006"/>
                  </a:cubicBezTo>
                  <a:cubicBezTo>
                    <a:pt x="2341" y="2007"/>
                    <a:pt x="2382" y="2019"/>
                    <a:pt x="2389" y="2042"/>
                  </a:cubicBezTo>
                  <a:cubicBezTo>
                    <a:pt x="2396" y="2065"/>
                    <a:pt x="2416" y="2085"/>
                    <a:pt x="2422" y="2089"/>
                  </a:cubicBezTo>
                  <a:cubicBezTo>
                    <a:pt x="2429" y="2094"/>
                    <a:pt x="2426" y="2109"/>
                    <a:pt x="2431" y="2116"/>
                  </a:cubicBezTo>
                  <a:cubicBezTo>
                    <a:pt x="2436" y="2124"/>
                    <a:pt x="2435" y="2138"/>
                    <a:pt x="2441" y="2138"/>
                  </a:cubicBezTo>
                  <a:cubicBezTo>
                    <a:pt x="2446" y="2138"/>
                    <a:pt x="2476" y="2156"/>
                    <a:pt x="2490" y="2155"/>
                  </a:cubicBezTo>
                  <a:cubicBezTo>
                    <a:pt x="2494" y="2155"/>
                    <a:pt x="2499" y="2157"/>
                    <a:pt x="2504" y="2161"/>
                  </a:cubicBezTo>
                  <a:cubicBezTo>
                    <a:pt x="2506" y="2133"/>
                    <a:pt x="2477" y="2128"/>
                    <a:pt x="2494" y="2115"/>
                  </a:cubicBezTo>
                  <a:cubicBezTo>
                    <a:pt x="2514" y="2101"/>
                    <a:pt x="2493" y="2088"/>
                    <a:pt x="2503" y="2082"/>
                  </a:cubicBezTo>
                  <a:cubicBezTo>
                    <a:pt x="2512" y="2076"/>
                    <a:pt x="2529" y="2069"/>
                    <a:pt x="2529" y="2060"/>
                  </a:cubicBezTo>
                  <a:cubicBezTo>
                    <a:pt x="2529" y="2051"/>
                    <a:pt x="2537" y="2051"/>
                    <a:pt x="2550" y="2052"/>
                  </a:cubicBezTo>
                  <a:cubicBezTo>
                    <a:pt x="2562" y="2054"/>
                    <a:pt x="2585" y="2032"/>
                    <a:pt x="2584" y="2023"/>
                  </a:cubicBezTo>
                  <a:cubicBezTo>
                    <a:pt x="2582" y="2015"/>
                    <a:pt x="2586" y="2013"/>
                    <a:pt x="2601" y="2016"/>
                  </a:cubicBezTo>
                  <a:cubicBezTo>
                    <a:pt x="2616" y="2019"/>
                    <a:pt x="2614" y="1999"/>
                    <a:pt x="2623" y="2002"/>
                  </a:cubicBezTo>
                  <a:cubicBezTo>
                    <a:pt x="2632" y="2005"/>
                    <a:pt x="2640" y="2011"/>
                    <a:pt x="2641" y="2004"/>
                  </a:cubicBezTo>
                  <a:cubicBezTo>
                    <a:pt x="2642" y="1997"/>
                    <a:pt x="2651" y="1998"/>
                    <a:pt x="2658" y="2008"/>
                  </a:cubicBezTo>
                  <a:cubicBezTo>
                    <a:pt x="2665" y="2017"/>
                    <a:pt x="2685" y="2019"/>
                    <a:pt x="2687" y="2009"/>
                  </a:cubicBezTo>
                  <a:cubicBezTo>
                    <a:pt x="2688" y="1998"/>
                    <a:pt x="2700" y="2009"/>
                    <a:pt x="2710" y="2019"/>
                  </a:cubicBezTo>
                  <a:cubicBezTo>
                    <a:pt x="2720" y="2030"/>
                    <a:pt x="2725" y="2027"/>
                    <a:pt x="2740" y="2028"/>
                  </a:cubicBezTo>
                  <a:cubicBezTo>
                    <a:pt x="2755" y="2029"/>
                    <a:pt x="2755" y="2025"/>
                    <a:pt x="2756" y="2016"/>
                  </a:cubicBezTo>
                  <a:cubicBezTo>
                    <a:pt x="2756" y="2006"/>
                    <a:pt x="2772" y="2036"/>
                    <a:pt x="2787" y="2037"/>
                  </a:cubicBezTo>
                  <a:cubicBezTo>
                    <a:pt x="2802" y="2039"/>
                    <a:pt x="2790" y="2028"/>
                    <a:pt x="2779" y="2019"/>
                  </a:cubicBezTo>
                  <a:cubicBezTo>
                    <a:pt x="2768" y="2011"/>
                    <a:pt x="2781" y="2007"/>
                    <a:pt x="2772" y="2000"/>
                  </a:cubicBezTo>
                  <a:cubicBezTo>
                    <a:pt x="2763" y="1993"/>
                    <a:pt x="2784" y="1984"/>
                    <a:pt x="2802" y="1984"/>
                  </a:cubicBezTo>
                  <a:cubicBezTo>
                    <a:pt x="2821" y="1985"/>
                    <a:pt x="2820" y="1990"/>
                    <a:pt x="2827" y="1979"/>
                  </a:cubicBezTo>
                  <a:cubicBezTo>
                    <a:pt x="2834" y="1968"/>
                    <a:pt x="2841" y="1979"/>
                    <a:pt x="2841" y="1988"/>
                  </a:cubicBezTo>
                  <a:cubicBezTo>
                    <a:pt x="2841" y="1998"/>
                    <a:pt x="2872" y="1983"/>
                    <a:pt x="2888" y="1983"/>
                  </a:cubicBezTo>
                  <a:cubicBezTo>
                    <a:pt x="2904" y="1983"/>
                    <a:pt x="2919" y="1997"/>
                    <a:pt x="2921" y="2006"/>
                  </a:cubicBezTo>
                  <a:cubicBezTo>
                    <a:pt x="2922" y="2016"/>
                    <a:pt x="2933" y="2020"/>
                    <a:pt x="2945" y="2010"/>
                  </a:cubicBezTo>
                  <a:cubicBezTo>
                    <a:pt x="2957" y="2000"/>
                    <a:pt x="2967" y="1988"/>
                    <a:pt x="2978" y="1999"/>
                  </a:cubicBezTo>
                  <a:cubicBezTo>
                    <a:pt x="2989" y="2010"/>
                    <a:pt x="3000" y="2025"/>
                    <a:pt x="3013" y="2038"/>
                  </a:cubicBezTo>
                  <a:cubicBezTo>
                    <a:pt x="3026" y="2051"/>
                    <a:pt x="3007" y="2068"/>
                    <a:pt x="3014" y="2078"/>
                  </a:cubicBezTo>
                  <a:cubicBezTo>
                    <a:pt x="3021" y="2088"/>
                    <a:pt x="3013" y="2102"/>
                    <a:pt x="3029" y="2113"/>
                  </a:cubicBezTo>
                  <a:cubicBezTo>
                    <a:pt x="3044" y="2124"/>
                    <a:pt x="3030" y="2147"/>
                    <a:pt x="3043" y="2150"/>
                  </a:cubicBezTo>
                  <a:cubicBezTo>
                    <a:pt x="3055" y="2153"/>
                    <a:pt x="3065" y="2172"/>
                    <a:pt x="3067" y="2180"/>
                  </a:cubicBezTo>
                  <a:cubicBezTo>
                    <a:pt x="3068" y="2188"/>
                    <a:pt x="3092" y="2198"/>
                    <a:pt x="3093" y="2185"/>
                  </a:cubicBezTo>
                  <a:cubicBezTo>
                    <a:pt x="3095" y="2172"/>
                    <a:pt x="3107" y="2156"/>
                    <a:pt x="3109" y="2144"/>
                  </a:cubicBezTo>
                  <a:cubicBezTo>
                    <a:pt x="3110" y="2131"/>
                    <a:pt x="3100" y="2087"/>
                    <a:pt x="3089" y="2073"/>
                  </a:cubicBezTo>
                  <a:cubicBezTo>
                    <a:pt x="3079" y="2059"/>
                    <a:pt x="3092" y="2055"/>
                    <a:pt x="3079" y="2039"/>
                  </a:cubicBezTo>
                  <a:cubicBezTo>
                    <a:pt x="3067" y="2023"/>
                    <a:pt x="3059" y="1994"/>
                    <a:pt x="3060" y="1970"/>
                  </a:cubicBezTo>
                  <a:cubicBezTo>
                    <a:pt x="3061" y="1947"/>
                    <a:pt x="3088" y="1909"/>
                    <a:pt x="3101" y="1897"/>
                  </a:cubicBezTo>
                  <a:cubicBezTo>
                    <a:pt x="3114" y="1885"/>
                    <a:pt x="3129" y="1892"/>
                    <a:pt x="3132" y="1879"/>
                  </a:cubicBezTo>
                  <a:cubicBezTo>
                    <a:pt x="3135" y="1867"/>
                    <a:pt x="3152" y="1851"/>
                    <a:pt x="3161" y="1851"/>
                  </a:cubicBezTo>
                  <a:cubicBezTo>
                    <a:pt x="3170" y="1851"/>
                    <a:pt x="3181" y="1853"/>
                    <a:pt x="3182" y="1843"/>
                  </a:cubicBezTo>
                  <a:cubicBezTo>
                    <a:pt x="3184" y="1833"/>
                    <a:pt x="3199" y="1821"/>
                    <a:pt x="3220" y="1817"/>
                  </a:cubicBezTo>
                  <a:cubicBezTo>
                    <a:pt x="3240" y="1814"/>
                    <a:pt x="3228" y="1803"/>
                    <a:pt x="3223" y="1794"/>
                  </a:cubicBezTo>
                  <a:cubicBezTo>
                    <a:pt x="3217" y="1785"/>
                    <a:pt x="3227" y="1775"/>
                    <a:pt x="3231" y="1782"/>
                  </a:cubicBezTo>
                  <a:cubicBezTo>
                    <a:pt x="3235" y="1788"/>
                    <a:pt x="3248" y="1789"/>
                    <a:pt x="3256" y="1783"/>
                  </a:cubicBezTo>
                  <a:cubicBezTo>
                    <a:pt x="3263" y="1778"/>
                    <a:pt x="3281" y="1763"/>
                    <a:pt x="3264" y="1762"/>
                  </a:cubicBezTo>
                  <a:cubicBezTo>
                    <a:pt x="3247" y="1761"/>
                    <a:pt x="3243" y="1754"/>
                    <a:pt x="3253" y="1750"/>
                  </a:cubicBezTo>
                  <a:cubicBezTo>
                    <a:pt x="3263" y="1746"/>
                    <a:pt x="3255" y="1728"/>
                    <a:pt x="3241" y="1726"/>
                  </a:cubicBezTo>
                  <a:cubicBezTo>
                    <a:pt x="3227" y="1725"/>
                    <a:pt x="3231" y="1718"/>
                    <a:pt x="3240" y="1709"/>
                  </a:cubicBezTo>
                  <a:cubicBezTo>
                    <a:pt x="3248" y="1700"/>
                    <a:pt x="3227" y="1686"/>
                    <a:pt x="3217" y="1679"/>
                  </a:cubicBezTo>
                  <a:cubicBezTo>
                    <a:pt x="3207" y="1672"/>
                    <a:pt x="3224" y="1668"/>
                    <a:pt x="3231" y="1667"/>
                  </a:cubicBezTo>
                  <a:cubicBezTo>
                    <a:pt x="3239" y="1665"/>
                    <a:pt x="3233" y="1629"/>
                    <a:pt x="3237" y="1621"/>
                  </a:cubicBezTo>
                  <a:cubicBezTo>
                    <a:pt x="3241" y="1612"/>
                    <a:pt x="3254" y="1612"/>
                    <a:pt x="3248" y="1621"/>
                  </a:cubicBezTo>
                  <a:cubicBezTo>
                    <a:pt x="3243" y="1629"/>
                    <a:pt x="3235" y="1644"/>
                    <a:pt x="3245" y="1655"/>
                  </a:cubicBezTo>
                  <a:cubicBezTo>
                    <a:pt x="3256" y="1667"/>
                    <a:pt x="3259" y="1679"/>
                    <a:pt x="3255" y="1697"/>
                  </a:cubicBezTo>
                  <a:cubicBezTo>
                    <a:pt x="3251" y="1715"/>
                    <a:pt x="3259" y="1711"/>
                    <a:pt x="3270" y="1687"/>
                  </a:cubicBezTo>
                  <a:cubicBezTo>
                    <a:pt x="3282" y="1664"/>
                    <a:pt x="3284" y="1644"/>
                    <a:pt x="3276" y="1641"/>
                  </a:cubicBezTo>
                  <a:cubicBezTo>
                    <a:pt x="3268" y="1639"/>
                    <a:pt x="3269" y="1615"/>
                    <a:pt x="3277" y="1626"/>
                  </a:cubicBezTo>
                  <a:cubicBezTo>
                    <a:pt x="3286" y="1637"/>
                    <a:pt x="3289" y="1639"/>
                    <a:pt x="3302" y="1625"/>
                  </a:cubicBezTo>
                  <a:cubicBezTo>
                    <a:pt x="3316" y="1611"/>
                    <a:pt x="3330" y="1587"/>
                    <a:pt x="3321" y="1581"/>
                  </a:cubicBezTo>
                  <a:cubicBezTo>
                    <a:pt x="3312" y="1576"/>
                    <a:pt x="3325" y="1570"/>
                    <a:pt x="3341" y="1571"/>
                  </a:cubicBezTo>
                  <a:cubicBezTo>
                    <a:pt x="3356" y="1572"/>
                    <a:pt x="3390" y="1562"/>
                    <a:pt x="3392" y="1557"/>
                  </a:cubicBezTo>
                  <a:cubicBezTo>
                    <a:pt x="3400" y="1542"/>
                    <a:pt x="3338" y="1564"/>
                    <a:pt x="3338" y="1555"/>
                  </a:cubicBezTo>
                  <a:cubicBezTo>
                    <a:pt x="3338" y="1547"/>
                    <a:pt x="3377" y="1538"/>
                    <a:pt x="3395" y="1537"/>
                  </a:cubicBezTo>
                  <a:cubicBezTo>
                    <a:pt x="3413" y="1537"/>
                    <a:pt x="3404" y="1512"/>
                    <a:pt x="3412" y="1523"/>
                  </a:cubicBezTo>
                  <a:cubicBezTo>
                    <a:pt x="3420" y="1533"/>
                    <a:pt x="3432" y="1531"/>
                    <a:pt x="3442" y="1525"/>
                  </a:cubicBezTo>
                  <a:cubicBezTo>
                    <a:pt x="3452" y="1519"/>
                    <a:pt x="3444" y="1501"/>
                    <a:pt x="3433" y="1498"/>
                  </a:cubicBezTo>
                  <a:cubicBezTo>
                    <a:pt x="3421" y="1495"/>
                    <a:pt x="3441" y="1487"/>
                    <a:pt x="3437" y="1480"/>
                  </a:cubicBezTo>
                  <a:cubicBezTo>
                    <a:pt x="3433" y="1473"/>
                    <a:pt x="3445" y="1445"/>
                    <a:pt x="3460" y="1441"/>
                  </a:cubicBezTo>
                  <a:cubicBezTo>
                    <a:pt x="3475" y="1438"/>
                    <a:pt x="3468" y="1429"/>
                    <a:pt x="3480" y="1429"/>
                  </a:cubicBezTo>
                  <a:cubicBezTo>
                    <a:pt x="3493" y="1429"/>
                    <a:pt x="3495" y="1414"/>
                    <a:pt x="3506" y="1403"/>
                  </a:cubicBezTo>
                  <a:cubicBezTo>
                    <a:pt x="3517" y="1392"/>
                    <a:pt x="3532" y="1420"/>
                    <a:pt x="3550" y="1405"/>
                  </a:cubicBezTo>
                  <a:cubicBezTo>
                    <a:pt x="3557" y="1398"/>
                    <a:pt x="3566" y="1391"/>
                    <a:pt x="3576" y="1385"/>
                  </a:cubicBezTo>
                  <a:cubicBezTo>
                    <a:pt x="3536" y="1332"/>
                    <a:pt x="3547" y="1297"/>
                    <a:pt x="3546" y="1287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0"/>
            <p:cNvSpPr/>
            <p:nvPr/>
          </p:nvSpPr>
          <p:spPr>
            <a:xfrm>
              <a:off x="3929897" y="2314847"/>
              <a:ext cx="335155" cy="271342"/>
            </a:xfrm>
            <a:custGeom>
              <a:rect b="b" l="l" r="r" t="t"/>
              <a:pathLst>
                <a:path extrusionOk="0" h="322" w="453">
                  <a:moveTo>
                    <a:pt x="448" y="57"/>
                  </a:moveTo>
                  <a:cubicBezTo>
                    <a:pt x="435" y="57"/>
                    <a:pt x="421" y="58"/>
                    <a:pt x="412" y="56"/>
                  </a:cubicBezTo>
                  <a:cubicBezTo>
                    <a:pt x="400" y="53"/>
                    <a:pt x="376" y="52"/>
                    <a:pt x="370" y="46"/>
                  </a:cubicBezTo>
                  <a:cubicBezTo>
                    <a:pt x="364" y="39"/>
                    <a:pt x="353" y="34"/>
                    <a:pt x="353" y="42"/>
                  </a:cubicBezTo>
                  <a:cubicBezTo>
                    <a:pt x="353" y="50"/>
                    <a:pt x="336" y="51"/>
                    <a:pt x="326" y="45"/>
                  </a:cubicBezTo>
                  <a:cubicBezTo>
                    <a:pt x="315" y="38"/>
                    <a:pt x="299" y="33"/>
                    <a:pt x="291" y="28"/>
                  </a:cubicBezTo>
                  <a:cubicBezTo>
                    <a:pt x="287" y="25"/>
                    <a:pt x="279" y="22"/>
                    <a:pt x="271" y="18"/>
                  </a:cubicBezTo>
                  <a:cubicBezTo>
                    <a:pt x="261" y="20"/>
                    <a:pt x="231" y="9"/>
                    <a:pt x="211" y="11"/>
                  </a:cubicBezTo>
                  <a:cubicBezTo>
                    <a:pt x="189" y="14"/>
                    <a:pt x="121" y="8"/>
                    <a:pt x="95" y="10"/>
                  </a:cubicBezTo>
                  <a:cubicBezTo>
                    <a:pt x="68" y="13"/>
                    <a:pt x="67" y="0"/>
                    <a:pt x="52" y="0"/>
                  </a:cubicBezTo>
                  <a:cubicBezTo>
                    <a:pt x="37" y="0"/>
                    <a:pt x="44" y="17"/>
                    <a:pt x="23" y="18"/>
                  </a:cubicBezTo>
                  <a:cubicBezTo>
                    <a:pt x="2" y="18"/>
                    <a:pt x="0" y="31"/>
                    <a:pt x="15" y="43"/>
                  </a:cubicBezTo>
                  <a:cubicBezTo>
                    <a:pt x="24" y="50"/>
                    <a:pt x="23" y="64"/>
                    <a:pt x="21" y="78"/>
                  </a:cubicBezTo>
                  <a:cubicBezTo>
                    <a:pt x="26" y="77"/>
                    <a:pt x="29" y="76"/>
                    <a:pt x="31" y="74"/>
                  </a:cubicBezTo>
                  <a:cubicBezTo>
                    <a:pt x="37" y="66"/>
                    <a:pt x="43" y="67"/>
                    <a:pt x="43" y="75"/>
                  </a:cubicBezTo>
                  <a:cubicBezTo>
                    <a:pt x="43" y="83"/>
                    <a:pt x="57" y="80"/>
                    <a:pt x="65" y="80"/>
                  </a:cubicBezTo>
                  <a:cubicBezTo>
                    <a:pt x="73" y="80"/>
                    <a:pt x="70" y="86"/>
                    <a:pt x="79" y="80"/>
                  </a:cubicBezTo>
                  <a:cubicBezTo>
                    <a:pt x="88" y="74"/>
                    <a:pt x="100" y="76"/>
                    <a:pt x="100" y="84"/>
                  </a:cubicBezTo>
                  <a:cubicBezTo>
                    <a:pt x="100" y="91"/>
                    <a:pt x="119" y="88"/>
                    <a:pt x="109" y="98"/>
                  </a:cubicBezTo>
                  <a:cubicBezTo>
                    <a:pt x="99" y="108"/>
                    <a:pt x="86" y="110"/>
                    <a:pt x="86" y="118"/>
                  </a:cubicBezTo>
                  <a:cubicBezTo>
                    <a:pt x="86" y="126"/>
                    <a:pt x="98" y="142"/>
                    <a:pt x="89" y="151"/>
                  </a:cubicBezTo>
                  <a:cubicBezTo>
                    <a:pt x="80" y="160"/>
                    <a:pt x="92" y="175"/>
                    <a:pt x="83" y="175"/>
                  </a:cubicBezTo>
                  <a:cubicBezTo>
                    <a:pt x="74" y="175"/>
                    <a:pt x="64" y="179"/>
                    <a:pt x="74" y="189"/>
                  </a:cubicBezTo>
                  <a:cubicBezTo>
                    <a:pt x="84" y="199"/>
                    <a:pt x="92" y="208"/>
                    <a:pt x="84" y="208"/>
                  </a:cubicBezTo>
                  <a:cubicBezTo>
                    <a:pt x="76" y="208"/>
                    <a:pt x="71" y="223"/>
                    <a:pt x="75" y="227"/>
                  </a:cubicBezTo>
                  <a:cubicBezTo>
                    <a:pt x="79" y="231"/>
                    <a:pt x="97" y="242"/>
                    <a:pt x="83" y="244"/>
                  </a:cubicBezTo>
                  <a:cubicBezTo>
                    <a:pt x="69" y="247"/>
                    <a:pt x="69" y="258"/>
                    <a:pt x="69" y="266"/>
                  </a:cubicBezTo>
                  <a:cubicBezTo>
                    <a:pt x="69" y="269"/>
                    <a:pt x="71" y="273"/>
                    <a:pt x="74" y="277"/>
                  </a:cubicBezTo>
                  <a:cubicBezTo>
                    <a:pt x="80" y="276"/>
                    <a:pt x="87" y="276"/>
                    <a:pt x="93" y="279"/>
                  </a:cubicBezTo>
                  <a:cubicBezTo>
                    <a:pt x="107" y="286"/>
                    <a:pt x="116" y="322"/>
                    <a:pt x="135" y="319"/>
                  </a:cubicBezTo>
                  <a:cubicBezTo>
                    <a:pt x="144" y="318"/>
                    <a:pt x="139" y="312"/>
                    <a:pt x="144" y="308"/>
                  </a:cubicBezTo>
                  <a:cubicBezTo>
                    <a:pt x="148" y="304"/>
                    <a:pt x="155" y="307"/>
                    <a:pt x="164" y="307"/>
                  </a:cubicBezTo>
                  <a:cubicBezTo>
                    <a:pt x="172" y="307"/>
                    <a:pt x="176" y="295"/>
                    <a:pt x="196" y="294"/>
                  </a:cubicBezTo>
                  <a:cubicBezTo>
                    <a:pt x="216" y="294"/>
                    <a:pt x="228" y="292"/>
                    <a:pt x="241" y="293"/>
                  </a:cubicBezTo>
                  <a:cubicBezTo>
                    <a:pt x="253" y="293"/>
                    <a:pt x="263" y="289"/>
                    <a:pt x="266" y="280"/>
                  </a:cubicBezTo>
                  <a:cubicBezTo>
                    <a:pt x="269" y="272"/>
                    <a:pt x="280" y="264"/>
                    <a:pt x="294" y="262"/>
                  </a:cubicBezTo>
                  <a:cubicBezTo>
                    <a:pt x="308" y="260"/>
                    <a:pt x="306" y="245"/>
                    <a:pt x="307" y="237"/>
                  </a:cubicBezTo>
                  <a:cubicBezTo>
                    <a:pt x="308" y="228"/>
                    <a:pt x="331" y="216"/>
                    <a:pt x="333" y="210"/>
                  </a:cubicBezTo>
                  <a:cubicBezTo>
                    <a:pt x="334" y="203"/>
                    <a:pt x="319" y="179"/>
                    <a:pt x="333" y="158"/>
                  </a:cubicBezTo>
                  <a:cubicBezTo>
                    <a:pt x="347" y="137"/>
                    <a:pt x="362" y="136"/>
                    <a:pt x="362" y="124"/>
                  </a:cubicBezTo>
                  <a:cubicBezTo>
                    <a:pt x="362" y="113"/>
                    <a:pt x="377" y="109"/>
                    <a:pt x="395" y="107"/>
                  </a:cubicBezTo>
                  <a:cubicBezTo>
                    <a:pt x="412" y="105"/>
                    <a:pt x="418" y="93"/>
                    <a:pt x="433" y="86"/>
                  </a:cubicBezTo>
                  <a:cubicBezTo>
                    <a:pt x="446" y="81"/>
                    <a:pt x="450" y="72"/>
                    <a:pt x="448" y="57"/>
                  </a:cubicBezTo>
                  <a:close/>
                  <a:moveTo>
                    <a:pt x="451" y="171"/>
                  </a:moveTo>
                  <a:cubicBezTo>
                    <a:pt x="448" y="153"/>
                    <a:pt x="413" y="176"/>
                    <a:pt x="420" y="181"/>
                  </a:cubicBezTo>
                  <a:cubicBezTo>
                    <a:pt x="436" y="191"/>
                    <a:pt x="453" y="188"/>
                    <a:pt x="451" y="171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0"/>
            <p:cNvSpPr/>
            <p:nvPr/>
          </p:nvSpPr>
          <p:spPr>
            <a:xfrm>
              <a:off x="4510532" y="2197232"/>
              <a:ext cx="88771" cy="55713"/>
            </a:xfrm>
            <a:custGeom>
              <a:rect b="b" l="l" r="r" t="t"/>
              <a:pathLst>
                <a:path extrusionOk="0" h="66" w="119">
                  <a:moveTo>
                    <a:pt x="1" y="58"/>
                  </a:moveTo>
                  <a:cubicBezTo>
                    <a:pt x="10" y="55"/>
                    <a:pt x="19" y="53"/>
                    <a:pt x="24" y="55"/>
                  </a:cubicBezTo>
                  <a:cubicBezTo>
                    <a:pt x="28" y="57"/>
                    <a:pt x="29" y="61"/>
                    <a:pt x="30" y="66"/>
                  </a:cubicBezTo>
                  <a:cubicBezTo>
                    <a:pt x="37" y="65"/>
                    <a:pt x="50" y="63"/>
                    <a:pt x="55" y="61"/>
                  </a:cubicBezTo>
                  <a:cubicBezTo>
                    <a:pt x="61" y="59"/>
                    <a:pt x="75" y="66"/>
                    <a:pt x="76" y="62"/>
                  </a:cubicBezTo>
                  <a:cubicBezTo>
                    <a:pt x="78" y="57"/>
                    <a:pt x="83" y="46"/>
                    <a:pt x="89" y="46"/>
                  </a:cubicBezTo>
                  <a:cubicBezTo>
                    <a:pt x="95" y="46"/>
                    <a:pt x="91" y="30"/>
                    <a:pt x="98" y="29"/>
                  </a:cubicBezTo>
                  <a:cubicBezTo>
                    <a:pt x="104" y="28"/>
                    <a:pt x="119" y="14"/>
                    <a:pt x="119" y="14"/>
                  </a:cubicBezTo>
                  <a:cubicBezTo>
                    <a:pt x="119" y="14"/>
                    <a:pt x="113" y="2"/>
                    <a:pt x="111" y="1"/>
                  </a:cubicBezTo>
                  <a:cubicBezTo>
                    <a:pt x="108" y="0"/>
                    <a:pt x="101" y="9"/>
                    <a:pt x="87" y="9"/>
                  </a:cubicBezTo>
                  <a:cubicBezTo>
                    <a:pt x="73" y="9"/>
                    <a:pt x="62" y="20"/>
                    <a:pt x="56" y="20"/>
                  </a:cubicBezTo>
                  <a:cubicBezTo>
                    <a:pt x="50" y="20"/>
                    <a:pt x="30" y="13"/>
                    <a:pt x="17" y="13"/>
                  </a:cubicBezTo>
                  <a:cubicBezTo>
                    <a:pt x="13" y="12"/>
                    <a:pt x="8" y="12"/>
                    <a:pt x="3" y="12"/>
                  </a:cubicBezTo>
                  <a:cubicBezTo>
                    <a:pt x="2" y="23"/>
                    <a:pt x="0" y="41"/>
                    <a:pt x="1" y="58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0"/>
            <p:cNvSpPr/>
            <p:nvPr/>
          </p:nvSpPr>
          <p:spPr>
            <a:xfrm>
              <a:off x="4691697" y="2385004"/>
              <a:ext cx="163955" cy="235231"/>
            </a:xfrm>
            <a:custGeom>
              <a:rect b="b" l="l" r="r" t="t"/>
              <a:pathLst>
                <a:path extrusionOk="0" h="280" w="223">
                  <a:moveTo>
                    <a:pt x="220" y="0"/>
                  </a:moveTo>
                  <a:cubicBezTo>
                    <a:pt x="213" y="1"/>
                    <a:pt x="202" y="4"/>
                    <a:pt x="203" y="9"/>
                  </a:cubicBezTo>
                  <a:cubicBezTo>
                    <a:pt x="206" y="14"/>
                    <a:pt x="198" y="17"/>
                    <a:pt x="190" y="17"/>
                  </a:cubicBezTo>
                  <a:cubicBezTo>
                    <a:pt x="190" y="17"/>
                    <a:pt x="161" y="15"/>
                    <a:pt x="153" y="11"/>
                  </a:cubicBezTo>
                  <a:cubicBezTo>
                    <a:pt x="146" y="8"/>
                    <a:pt x="118" y="9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02" y="16"/>
                    <a:pt x="77" y="29"/>
                    <a:pt x="72" y="27"/>
                  </a:cubicBezTo>
                  <a:cubicBezTo>
                    <a:pt x="67" y="24"/>
                    <a:pt x="65" y="35"/>
                    <a:pt x="56" y="37"/>
                  </a:cubicBezTo>
                  <a:cubicBezTo>
                    <a:pt x="46" y="39"/>
                    <a:pt x="32" y="36"/>
                    <a:pt x="31" y="40"/>
                  </a:cubicBezTo>
                  <a:cubicBezTo>
                    <a:pt x="31" y="44"/>
                    <a:pt x="24" y="55"/>
                    <a:pt x="19" y="60"/>
                  </a:cubicBezTo>
                  <a:cubicBezTo>
                    <a:pt x="13" y="66"/>
                    <a:pt x="18" y="72"/>
                    <a:pt x="10" y="74"/>
                  </a:cubicBezTo>
                  <a:cubicBezTo>
                    <a:pt x="5" y="75"/>
                    <a:pt x="3" y="84"/>
                    <a:pt x="0" y="93"/>
                  </a:cubicBezTo>
                  <a:cubicBezTo>
                    <a:pt x="1" y="93"/>
                    <a:pt x="1" y="93"/>
                    <a:pt x="2" y="93"/>
                  </a:cubicBezTo>
                  <a:cubicBezTo>
                    <a:pt x="13" y="97"/>
                    <a:pt x="22" y="111"/>
                    <a:pt x="20" y="124"/>
                  </a:cubicBezTo>
                  <a:cubicBezTo>
                    <a:pt x="19" y="137"/>
                    <a:pt x="37" y="141"/>
                    <a:pt x="45" y="132"/>
                  </a:cubicBezTo>
                  <a:cubicBezTo>
                    <a:pt x="54" y="122"/>
                    <a:pt x="77" y="137"/>
                    <a:pt x="77" y="143"/>
                  </a:cubicBezTo>
                  <a:cubicBezTo>
                    <a:pt x="77" y="150"/>
                    <a:pt x="53" y="137"/>
                    <a:pt x="40" y="146"/>
                  </a:cubicBezTo>
                  <a:cubicBezTo>
                    <a:pt x="26" y="156"/>
                    <a:pt x="50" y="166"/>
                    <a:pt x="47" y="176"/>
                  </a:cubicBezTo>
                  <a:cubicBezTo>
                    <a:pt x="44" y="186"/>
                    <a:pt x="53" y="201"/>
                    <a:pt x="65" y="200"/>
                  </a:cubicBezTo>
                  <a:cubicBezTo>
                    <a:pt x="77" y="200"/>
                    <a:pt x="91" y="220"/>
                    <a:pt x="98" y="216"/>
                  </a:cubicBezTo>
                  <a:cubicBezTo>
                    <a:pt x="105" y="212"/>
                    <a:pt x="89" y="185"/>
                    <a:pt x="92" y="181"/>
                  </a:cubicBezTo>
                  <a:cubicBezTo>
                    <a:pt x="94" y="177"/>
                    <a:pt x="109" y="188"/>
                    <a:pt x="116" y="180"/>
                  </a:cubicBezTo>
                  <a:cubicBezTo>
                    <a:pt x="123" y="171"/>
                    <a:pt x="111" y="165"/>
                    <a:pt x="100" y="166"/>
                  </a:cubicBezTo>
                  <a:cubicBezTo>
                    <a:pt x="89" y="166"/>
                    <a:pt x="99" y="151"/>
                    <a:pt x="112" y="159"/>
                  </a:cubicBezTo>
                  <a:cubicBezTo>
                    <a:pt x="125" y="167"/>
                    <a:pt x="132" y="157"/>
                    <a:pt x="138" y="156"/>
                  </a:cubicBezTo>
                  <a:cubicBezTo>
                    <a:pt x="144" y="155"/>
                    <a:pt x="146" y="132"/>
                    <a:pt x="127" y="127"/>
                  </a:cubicBezTo>
                  <a:cubicBezTo>
                    <a:pt x="107" y="122"/>
                    <a:pt x="110" y="141"/>
                    <a:pt x="97" y="128"/>
                  </a:cubicBezTo>
                  <a:cubicBezTo>
                    <a:pt x="85" y="115"/>
                    <a:pt x="109" y="120"/>
                    <a:pt x="109" y="109"/>
                  </a:cubicBezTo>
                  <a:cubicBezTo>
                    <a:pt x="109" y="99"/>
                    <a:pt x="90" y="83"/>
                    <a:pt x="80" y="70"/>
                  </a:cubicBezTo>
                  <a:cubicBezTo>
                    <a:pt x="71" y="57"/>
                    <a:pt x="93" y="51"/>
                    <a:pt x="98" y="60"/>
                  </a:cubicBezTo>
                  <a:cubicBezTo>
                    <a:pt x="104" y="69"/>
                    <a:pt x="118" y="68"/>
                    <a:pt x="127" y="64"/>
                  </a:cubicBezTo>
                  <a:cubicBezTo>
                    <a:pt x="135" y="61"/>
                    <a:pt x="117" y="44"/>
                    <a:pt x="133" y="38"/>
                  </a:cubicBezTo>
                  <a:cubicBezTo>
                    <a:pt x="149" y="31"/>
                    <a:pt x="149" y="42"/>
                    <a:pt x="155" y="44"/>
                  </a:cubicBezTo>
                  <a:cubicBezTo>
                    <a:pt x="160" y="47"/>
                    <a:pt x="164" y="31"/>
                    <a:pt x="181" y="31"/>
                  </a:cubicBezTo>
                  <a:cubicBezTo>
                    <a:pt x="190" y="31"/>
                    <a:pt x="197" y="37"/>
                    <a:pt x="205" y="43"/>
                  </a:cubicBezTo>
                  <a:cubicBezTo>
                    <a:pt x="209" y="38"/>
                    <a:pt x="213" y="35"/>
                    <a:pt x="213" y="31"/>
                  </a:cubicBezTo>
                  <a:cubicBezTo>
                    <a:pt x="213" y="25"/>
                    <a:pt x="223" y="23"/>
                    <a:pt x="223" y="14"/>
                  </a:cubicBezTo>
                  <a:cubicBezTo>
                    <a:pt x="223" y="10"/>
                    <a:pt x="222" y="5"/>
                    <a:pt x="220" y="0"/>
                  </a:cubicBezTo>
                  <a:close/>
                  <a:moveTo>
                    <a:pt x="191" y="263"/>
                  </a:moveTo>
                  <a:cubicBezTo>
                    <a:pt x="183" y="258"/>
                    <a:pt x="145" y="266"/>
                    <a:pt x="135" y="257"/>
                  </a:cubicBezTo>
                  <a:cubicBezTo>
                    <a:pt x="125" y="247"/>
                    <a:pt x="105" y="264"/>
                    <a:pt x="114" y="265"/>
                  </a:cubicBezTo>
                  <a:cubicBezTo>
                    <a:pt x="127" y="268"/>
                    <a:pt x="145" y="278"/>
                    <a:pt x="166" y="279"/>
                  </a:cubicBezTo>
                  <a:cubicBezTo>
                    <a:pt x="186" y="280"/>
                    <a:pt x="213" y="270"/>
                    <a:pt x="213" y="264"/>
                  </a:cubicBezTo>
                  <a:cubicBezTo>
                    <a:pt x="212" y="259"/>
                    <a:pt x="199" y="268"/>
                    <a:pt x="191" y="263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0"/>
            <p:cNvSpPr/>
            <p:nvPr/>
          </p:nvSpPr>
          <p:spPr>
            <a:xfrm>
              <a:off x="4996962" y="2588253"/>
              <a:ext cx="68843" cy="48491"/>
            </a:xfrm>
            <a:custGeom>
              <a:rect b="b" l="l" r="r" t="t"/>
              <a:pathLst>
                <a:path extrusionOk="0" h="57" w="93">
                  <a:moveTo>
                    <a:pt x="62" y="35"/>
                  </a:moveTo>
                  <a:cubicBezTo>
                    <a:pt x="61" y="30"/>
                    <a:pt x="69" y="18"/>
                    <a:pt x="81" y="13"/>
                  </a:cubicBezTo>
                  <a:cubicBezTo>
                    <a:pt x="93" y="8"/>
                    <a:pt x="88" y="0"/>
                    <a:pt x="81" y="6"/>
                  </a:cubicBezTo>
                  <a:cubicBezTo>
                    <a:pt x="73" y="13"/>
                    <a:pt x="54" y="20"/>
                    <a:pt x="31" y="21"/>
                  </a:cubicBezTo>
                  <a:cubicBezTo>
                    <a:pt x="7" y="22"/>
                    <a:pt x="0" y="38"/>
                    <a:pt x="15" y="46"/>
                  </a:cubicBezTo>
                  <a:cubicBezTo>
                    <a:pt x="33" y="57"/>
                    <a:pt x="64" y="41"/>
                    <a:pt x="62" y="3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0"/>
            <p:cNvSpPr/>
            <p:nvPr/>
          </p:nvSpPr>
          <p:spPr>
            <a:xfrm>
              <a:off x="3544014" y="1352256"/>
              <a:ext cx="278995" cy="159916"/>
            </a:xfrm>
            <a:custGeom>
              <a:rect b="b" l="l" r="r" t="t"/>
              <a:pathLst>
                <a:path extrusionOk="0" h="190" w="377">
                  <a:moveTo>
                    <a:pt x="317" y="135"/>
                  </a:moveTo>
                  <a:cubicBezTo>
                    <a:pt x="337" y="134"/>
                    <a:pt x="337" y="112"/>
                    <a:pt x="345" y="113"/>
                  </a:cubicBezTo>
                  <a:cubicBezTo>
                    <a:pt x="354" y="114"/>
                    <a:pt x="367" y="97"/>
                    <a:pt x="372" y="87"/>
                  </a:cubicBezTo>
                  <a:cubicBezTo>
                    <a:pt x="377" y="76"/>
                    <a:pt x="367" y="58"/>
                    <a:pt x="354" y="58"/>
                  </a:cubicBezTo>
                  <a:cubicBezTo>
                    <a:pt x="342" y="58"/>
                    <a:pt x="332" y="48"/>
                    <a:pt x="335" y="41"/>
                  </a:cubicBezTo>
                  <a:cubicBezTo>
                    <a:pt x="337" y="33"/>
                    <a:pt x="328" y="24"/>
                    <a:pt x="329" y="19"/>
                  </a:cubicBezTo>
                  <a:cubicBezTo>
                    <a:pt x="329" y="14"/>
                    <a:pt x="313" y="18"/>
                    <a:pt x="305" y="20"/>
                  </a:cubicBezTo>
                  <a:cubicBezTo>
                    <a:pt x="296" y="22"/>
                    <a:pt x="279" y="0"/>
                    <a:pt x="271" y="4"/>
                  </a:cubicBezTo>
                  <a:cubicBezTo>
                    <a:pt x="263" y="8"/>
                    <a:pt x="269" y="19"/>
                    <a:pt x="267" y="26"/>
                  </a:cubicBezTo>
                  <a:cubicBezTo>
                    <a:pt x="265" y="32"/>
                    <a:pt x="246" y="20"/>
                    <a:pt x="246" y="27"/>
                  </a:cubicBezTo>
                  <a:cubicBezTo>
                    <a:pt x="246" y="34"/>
                    <a:pt x="238" y="35"/>
                    <a:pt x="232" y="28"/>
                  </a:cubicBezTo>
                  <a:cubicBezTo>
                    <a:pt x="226" y="20"/>
                    <a:pt x="211" y="24"/>
                    <a:pt x="212" y="31"/>
                  </a:cubicBezTo>
                  <a:cubicBezTo>
                    <a:pt x="212" y="37"/>
                    <a:pt x="205" y="32"/>
                    <a:pt x="193" y="24"/>
                  </a:cubicBezTo>
                  <a:cubicBezTo>
                    <a:pt x="181" y="17"/>
                    <a:pt x="169" y="33"/>
                    <a:pt x="170" y="41"/>
                  </a:cubicBezTo>
                  <a:cubicBezTo>
                    <a:pt x="171" y="48"/>
                    <a:pt x="166" y="50"/>
                    <a:pt x="156" y="33"/>
                  </a:cubicBezTo>
                  <a:cubicBezTo>
                    <a:pt x="146" y="16"/>
                    <a:pt x="135" y="35"/>
                    <a:pt x="140" y="44"/>
                  </a:cubicBezTo>
                  <a:cubicBezTo>
                    <a:pt x="145" y="54"/>
                    <a:pt x="143" y="65"/>
                    <a:pt x="135" y="60"/>
                  </a:cubicBezTo>
                  <a:cubicBezTo>
                    <a:pt x="127" y="56"/>
                    <a:pt x="117" y="63"/>
                    <a:pt x="112" y="71"/>
                  </a:cubicBezTo>
                  <a:cubicBezTo>
                    <a:pt x="108" y="78"/>
                    <a:pt x="91" y="49"/>
                    <a:pt x="103" y="43"/>
                  </a:cubicBezTo>
                  <a:cubicBezTo>
                    <a:pt x="115" y="36"/>
                    <a:pt x="65" y="7"/>
                    <a:pt x="49" y="7"/>
                  </a:cubicBezTo>
                  <a:cubicBezTo>
                    <a:pt x="34" y="7"/>
                    <a:pt x="44" y="19"/>
                    <a:pt x="55" y="27"/>
                  </a:cubicBezTo>
                  <a:cubicBezTo>
                    <a:pt x="65" y="35"/>
                    <a:pt x="47" y="33"/>
                    <a:pt x="42" y="26"/>
                  </a:cubicBezTo>
                  <a:cubicBezTo>
                    <a:pt x="36" y="19"/>
                    <a:pt x="25" y="24"/>
                    <a:pt x="19" y="35"/>
                  </a:cubicBezTo>
                  <a:cubicBezTo>
                    <a:pt x="12" y="45"/>
                    <a:pt x="2" y="51"/>
                    <a:pt x="1" y="58"/>
                  </a:cubicBezTo>
                  <a:cubicBezTo>
                    <a:pt x="0" y="66"/>
                    <a:pt x="19" y="73"/>
                    <a:pt x="35" y="67"/>
                  </a:cubicBezTo>
                  <a:cubicBezTo>
                    <a:pt x="51" y="60"/>
                    <a:pt x="69" y="59"/>
                    <a:pt x="77" y="67"/>
                  </a:cubicBezTo>
                  <a:cubicBezTo>
                    <a:pt x="86" y="74"/>
                    <a:pt x="62" y="78"/>
                    <a:pt x="71" y="84"/>
                  </a:cubicBezTo>
                  <a:cubicBezTo>
                    <a:pt x="79" y="90"/>
                    <a:pt x="72" y="95"/>
                    <a:pt x="52" y="94"/>
                  </a:cubicBezTo>
                  <a:cubicBezTo>
                    <a:pt x="33" y="92"/>
                    <a:pt x="9" y="98"/>
                    <a:pt x="12" y="105"/>
                  </a:cubicBezTo>
                  <a:cubicBezTo>
                    <a:pt x="16" y="111"/>
                    <a:pt x="63" y="99"/>
                    <a:pt x="63" y="106"/>
                  </a:cubicBezTo>
                  <a:cubicBezTo>
                    <a:pt x="64" y="112"/>
                    <a:pt x="63" y="124"/>
                    <a:pt x="76" y="119"/>
                  </a:cubicBezTo>
                  <a:cubicBezTo>
                    <a:pt x="88" y="113"/>
                    <a:pt x="80" y="128"/>
                    <a:pt x="86" y="131"/>
                  </a:cubicBezTo>
                  <a:cubicBezTo>
                    <a:pt x="92" y="133"/>
                    <a:pt x="91" y="146"/>
                    <a:pt x="74" y="147"/>
                  </a:cubicBezTo>
                  <a:cubicBezTo>
                    <a:pt x="58" y="148"/>
                    <a:pt x="50" y="151"/>
                    <a:pt x="57" y="158"/>
                  </a:cubicBezTo>
                  <a:cubicBezTo>
                    <a:pt x="65" y="167"/>
                    <a:pt x="84" y="161"/>
                    <a:pt x="101" y="157"/>
                  </a:cubicBezTo>
                  <a:cubicBezTo>
                    <a:pt x="119" y="152"/>
                    <a:pt x="144" y="174"/>
                    <a:pt x="165" y="182"/>
                  </a:cubicBezTo>
                  <a:cubicBezTo>
                    <a:pt x="186" y="190"/>
                    <a:pt x="222" y="179"/>
                    <a:pt x="226" y="168"/>
                  </a:cubicBezTo>
                  <a:cubicBezTo>
                    <a:pt x="230" y="157"/>
                    <a:pt x="258" y="161"/>
                    <a:pt x="270" y="153"/>
                  </a:cubicBezTo>
                  <a:cubicBezTo>
                    <a:pt x="281" y="146"/>
                    <a:pt x="297" y="136"/>
                    <a:pt x="317" y="13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0"/>
            <p:cNvSpPr/>
            <p:nvPr/>
          </p:nvSpPr>
          <p:spPr>
            <a:xfrm>
              <a:off x="3902722" y="1870178"/>
              <a:ext cx="117757" cy="149599"/>
            </a:xfrm>
            <a:custGeom>
              <a:rect b="b" l="l" r="r" t="t"/>
              <a:pathLst>
                <a:path extrusionOk="0" h="177" w="159">
                  <a:moveTo>
                    <a:pt x="142" y="56"/>
                  </a:moveTo>
                  <a:cubicBezTo>
                    <a:pt x="138" y="52"/>
                    <a:pt x="134" y="49"/>
                    <a:pt x="130" y="45"/>
                  </a:cubicBezTo>
                  <a:cubicBezTo>
                    <a:pt x="117" y="29"/>
                    <a:pt x="111" y="42"/>
                    <a:pt x="110" y="51"/>
                  </a:cubicBezTo>
                  <a:cubicBezTo>
                    <a:pt x="108" y="61"/>
                    <a:pt x="96" y="48"/>
                    <a:pt x="88" y="47"/>
                  </a:cubicBezTo>
                  <a:cubicBezTo>
                    <a:pt x="80" y="45"/>
                    <a:pt x="90" y="30"/>
                    <a:pt x="96" y="26"/>
                  </a:cubicBezTo>
                  <a:cubicBezTo>
                    <a:pt x="99" y="24"/>
                    <a:pt x="103" y="16"/>
                    <a:pt x="105" y="6"/>
                  </a:cubicBezTo>
                  <a:cubicBezTo>
                    <a:pt x="104" y="6"/>
                    <a:pt x="102" y="6"/>
                    <a:pt x="101" y="5"/>
                  </a:cubicBezTo>
                  <a:cubicBezTo>
                    <a:pt x="86" y="0"/>
                    <a:pt x="66" y="0"/>
                    <a:pt x="66" y="13"/>
                  </a:cubicBezTo>
                  <a:cubicBezTo>
                    <a:pt x="65" y="26"/>
                    <a:pt x="82" y="21"/>
                    <a:pt x="82" y="29"/>
                  </a:cubicBezTo>
                  <a:cubicBezTo>
                    <a:pt x="83" y="38"/>
                    <a:pt x="66" y="36"/>
                    <a:pt x="54" y="44"/>
                  </a:cubicBezTo>
                  <a:cubicBezTo>
                    <a:pt x="42" y="52"/>
                    <a:pt x="29" y="38"/>
                    <a:pt x="16" y="44"/>
                  </a:cubicBezTo>
                  <a:cubicBezTo>
                    <a:pt x="4" y="51"/>
                    <a:pt x="30" y="58"/>
                    <a:pt x="20" y="71"/>
                  </a:cubicBezTo>
                  <a:cubicBezTo>
                    <a:pt x="11" y="84"/>
                    <a:pt x="21" y="83"/>
                    <a:pt x="36" y="96"/>
                  </a:cubicBezTo>
                  <a:cubicBezTo>
                    <a:pt x="52" y="108"/>
                    <a:pt x="27" y="112"/>
                    <a:pt x="27" y="126"/>
                  </a:cubicBezTo>
                  <a:cubicBezTo>
                    <a:pt x="27" y="140"/>
                    <a:pt x="8" y="139"/>
                    <a:pt x="4" y="148"/>
                  </a:cubicBezTo>
                  <a:cubicBezTo>
                    <a:pt x="0" y="158"/>
                    <a:pt x="20" y="177"/>
                    <a:pt x="39" y="177"/>
                  </a:cubicBezTo>
                  <a:cubicBezTo>
                    <a:pt x="52" y="177"/>
                    <a:pt x="82" y="168"/>
                    <a:pt x="99" y="152"/>
                  </a:cubicBezTo>
                  <a:cubicBezTo>
                    <a:pt x="117" y="135"/>
                    <a:pt x="126" y="151"/>
                    <a:pt x="143" y="143"/>
                  </a:cubicBezTo>
                  <a:cubicBezTo>
                    <a:pt x="159" y="134"/>
                    <a:pt x="149" y="74"/>
                    <a:pt x="143" y="61"/>
                  </a:cubicBezTo>
                  <a:cubicBezTo>
                    <a:pt x="141" y="59"/>
                    <a:pt x="142" y="57"/>
                    <a:pt x="142" y="56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0"/>
            <p:cNvSpPr/>
            <p:nvPr/>
          </p:nvSpPr>
          <p:spPr>
            <a:xfrm>
              <a:off x="3961600" y="1627724"/>
              <a:ext cx="262689" cy="456018"/>
            </a:xfrm>
            <a:custGeom>
              <a:rect b="b" l="l" r="r" t="t"/>
              <a:pathLst>
                <a:path extrusionOk="0" h="541" w="355">
                  <a:moveTo>
                    <a:pt x="69" y="287"/>
                  </a:moveTo>
                  <a:cubicBezTo>
                    <a:pt x="56" y="275"/>
                    <a:pt x="39" y="294"/>
                    <a:pt x="25" y="294"/>
                  </a:cubicBezTo>
                  <a:cubicBezTo>
                    <a:pt x="23" y="304"/>
                    <a:pt x="19" y="312"/>
                    <a:pt x="16" y="314"/>
                  </a:cubicBezTo>
                  <a:cubicBezTo>
                    <a:pt x="10" y="318"/>
                    <a:pt x="0" y="333"/>
                    <a:pt x="8" y="335"/>
                  </a:cubicBezTo>
                  <a:cubicBezTo>
                    <a:pt x="16" y="336"/>
                    <a:pt x="28" y="349"/>
                    <a:pt x="30" y="339"/>
                  </a:cubicBezTo>
                  <a:cubicBezTo>
                    <a:pt x="31" y="330"/>
                    <a:pt x="37" y="317"/>
                    <a:pt x="50" y="333"/>
                  </a:cubicBezTo>
                  <a:cubicBezTo>
                    <a:pt x="54" y="337"/>
                    <a:pt x="58" y="340"/>
                    <a:pt x="62" y="344"/>
                  </a:cubicBezTo>
                  <a:cubicBezTo>
                    <a:pt x="64" y="337"/>
                    <a:pt x="81" y="335"/>
                    <a:pt x="89" y="327"/>
                  </a:cubicBezTo>
                  <a:cubicBezTo>
                    <a:pt x="99" y="316"/>
                    <a:pt x="84" y="301"/>
                    <a:pt x="69" y="287"/>
                  </a:cubicBezTo>
                  <a:close/>
                  <a:moveTo>
                    <a:pt x="354" y="416"/>
                  </a:moveTo>
                  <a:cubicBezTo>
                    <a:pt x="355" y="401"/>
                    <a:pt x="321" y="390"/>
                    <a:pt x="317" y="398"/>
                  </a:cubicBezTo>
                  <a:cubicBezTo>
                    <a:pt x="313" y="406"/>
                    <a:pt x="305" y="405"/>
                    <a:pt x="300" y="396"/>
                  </a:cubicBezTo>
                  <a:cubicBezTo>
                    <a:pt x="294" y="387"/>
                    <a:pt x="305" y="378"/>
                    <a:pt x="299" y="377"/>
                  </a:cubicBezTo>
                  <a:cubicBezTo>
                    <a:pt x="293" y="376"/>
                    <a:pt x="286" y="363"/>
                    <a:pt x="288" y="357"/>
                  </a:cubicBezTo>
                  <a:cubicBezTo>
                    <a:pt x="289" y="352"/>
                    <a:pt x="279" y="319"/>
                    <a:pt x="261" y="315"/>
                  </a:cubicBezTo>
                  <a:cubicBezTo>
                    <a:pt x="244" y="311"/>
                    <a:pt x="241" y="286"/>
                    <a:pt x="238" y="272"/>
                  </a:cubicBezTo>
                  <a:cubicBezTo>
                    <a:pt x="235" y="259"/>
                    <a:pt x="223" y="266"/>
                    <a:pt x="214" y="254"/>
                  </a:cubicBezTo>
                  <a:cubicBezTo>
                    <a:pt x="206" y="243"/>
                    <a:pt x="191" y="249"/>
                    <a:pt x="183" y="249"/>
                  </a:cubicBezTo>
                  <a:cubicBezTo>
                    <a:pt x="175" y="250"/>
                    <a:pt x="183" y="235"/>
                    <a:pt x="195" y="226"/>
                  </a:cubicBezTo>
                  <a:cubicBezTo>
                    <a:pt x="208" y="218"/>
                    <a:pt x="222" y="174"/>
                    <a:pt x="222" y="165"/>
                  </a:cubicBezTo>
                  <a:cubicBezTo>
                    <a:pt x="222" y="156"/>
                    <a:pt x="168" y="157"/>
                    <a:pt x="157" y="162"/>
                  </a:cubicBezTo>
                  <a:cubicBezTo>
                    <a:pt x="147" y="167"/>
                    <a:pt x="136" y="154"/>
                    <a:pt x="145" y="150"/>
                  </a:cubicBezTo>
                  <a:cubicBezTo>
                    <a:pt x="154" y="147"/>
                    <a:pt x="173" y="129"/>
                    <a:pt x="172" y="121"/>
                  </a:cubicBezTo>
                  <a:cubicBezTo>
                    <a:pt x="171" y="114"/>
                    <a:pt x="185" y="107"/>
                    <a:pt x="177" y="101"/>
                  </a:cubicBezTo>
                  <a:cubicBezTo>
                    <a:pt x="169" y="94"/>
                    <a:pt x="168" y="109"/>
                    <a:pt x="161" y="115"/>
                  </a:cubicBezTo>
                  <a:cubicBezTo>
                    <a:pt x="155" y="120"/>
                    <a:pt x="140" y="118"/>
                    <a:pt x="123" y="115"/>
                  </a:cubicBezTo>
                  <a:cubicBezTo>
                    <a:pt x="107" y="112"/>
                    <a:pt x="101" y="135"/>
                    <a:pt x="102" y="145"/>
                  </a:cubicBezTo>
                  <a:cubicBezTo>
                    <a:pt x="102" y="155"/>
                    <a:pt x="83" y="160"/>
                    <a:pt x="86" y="169"/>
                  </a:cubicBezTo>
                  <a:cubicBezTo>
                    <a:pt x="89" y="177"/>
                    <a:pt x="82" y="183"/>
                    <a:pt x="77" y="179"/>
                  </a:cubicBezTo>
                  <a:cubicBezTo>
                    <a:pt x="72" y="174"/>
                    <a:pt x="66" y="162"/>
                    <a:pt x="56" y="171"/>
                  </a:cubicBezTo>
                  <a:cubicBezTo>
                    <a:pt x="45" y="179"/>
                    <a:pt x="68" y="190"/>
                    <a:pt x="81" y="192"/>
                  </a:cubicBezTo>
                  <a:cubicBezTo>
                    <a:pt x="95" y="193"/>
                    <a:pt x="71" y="203"/>
                    <a:pt x="68" y="218"/>
                  </a:cubicBezTo>
                  <a:cubicBezTo>
                    <a:pt x="66" y="232"/>
                    <a:pt x="86" y="226"/>
                    <a:pt x="87" y="236"/>
                  </a:cubicBezTo>
                  <a:cubicBezTo>
                    <a:pt x="88" y="247"/>
                    <a:pt x="58" y="248"/>
                    <a:pt x="58" y="258"/>
                  </a:cubicBezTo>
                  <a:cubicBezTo>
                    <a:pt x="58" y="268"/>
                    <a:pt x="75" y="253"/>
                    <a:pt x="83" y="249"/>
                  </a:cubicBezTo>
                  <a:cubicBezTo>
                    <a:pt x="91" y="245"/>
                    <a:pt x="79" y="274"/>
                    <a:pt x="97" y="271"/>
                  </a:cubicBezTo>
                  <a:cubicBezTo>
                    <a:pt x="116" y="267"/>
                    <a:pt x="111" y="242"/>
                    <a:pt x="118" y="243"/>
                  </a:cubicBezTo>
                  <a:cubicBezTo>
                    <a:pt x="124" y="244"/>
                    <a:pt x="115" y="257"/>
                    <a:pt x="120" y="267"/>
                  </a:cubicBezTo>
                  <a:cubicBezTo>
                    <a:pt x="126" y="278"/>
                    <a:pt x="107" y="295"/>
                    <a:pt x="108" y="303"/>
                  </a:cubicBezTo>
                  <a:cubicBezTo>
                    <a:pt x="109" y="311"/>
                    <a:pt x="146" y="311"/>
                    <a:pt x="158" y="298"/>
                  </a:cubicBezTo>
                  <a:cubicBezTo>
                    <a:pt x="170" y="286"/>
                    <a:pt x="176" y="299"/>
                    <a:pt x="168" y="309"/>
                  </a:cubicBezTo>
                  <a:cubicBezTo>
                    <a:pt x="159" y="318"/>
                    <a:pt x="163" y="327"/>
                    <a:pt x="173" y="330"/>
                  </a:cubicBezTo>
                  <a:cubicBezTo>
                    <a:pt x="184" y="334"/>
                    <a:pt x="187" y="335"/>
                    <a:pt x="183" y="343"/>
                  </a:cubicBezTo>
                  <a:cubicBezTo>
                    <a:pt x="178" y="352"/>
                    <a:pt x="182" y="367"/>
                    <a:pt x="180" y="375"/>
                  </a:cubicBezTo>
                  <a:cubicBezTo>
                    <a:pt x="177" y="383"/>
                    <a:pt x="145" y="382"/>
                    <a:pt x="144" y="377"/>
                  </a:cubicBezTo>
                  <a:cubicBezTo>
                    <a:pt x="143" y="371"/>
                    <a:pt x="129" y="375"/>
                    <a:pt x="133" y="382"/>
                  </a:cubicBezTo>
                  <a:cubicBezTo>
                    <a:pt x="136" y="390"/>
                    <a:pt x="121" y="397"/>
                    <a:pt x="122" y="404"/>
                  </a:cubicBezTo>
                  <a:cubicBezTo>
                    <a:pt x="123" y="411"/>
                    <a:pt x="143" y="409"/>
                    <a:pt x="143" y="418"/>
                  </a:cubicBezTo>
                  <a:cubicBezTo>
                    <a:pt x="144" y="426"/>
                    <a:pt x="129" y="436"/>
                    <a:pt x="109" y="442"/>
                  </a:cubicBezTo>
                  <a:cubicBezTo>
                    <a:pt x="90" y="447"/>
                    <a:pt x="114" y="463"/>
                    <a:pt x="123" y="456"/>
                  </a:cubicBezTo>
                  <a:cubicBezTo>
                    <a:pt x="132" y="449"/>
                    <a:pt x="130" y="461"/>
                    <a:pt x="144" y="461"/>
                  </a:cubicBezTo>
                  <a:cubicBezTo>
                    <a:pt x="157" y="461"/>
                    <a:pt x="166" y="472"/>
                    <a:pt x="181" y="466"/>
                  </a:cubicBezTo>
                  <a:cubicBezTo>
                    <a:pt x="196" y="460"/>
                    <a:pt x="195" y="466"/>
                    <a:pt x="184" y="475"/>
                  </a:cubicBezTo>
                  <a:cubicBezTo>
                    <a:pt x="172" y="484"/>
                    <a:pt x="155" y="474"/>
                    <a:pt x="145" y="480"/>
                  </a:cubicBezTo>
                  <a:cubicBezTo>
                    <a:pt x="134" y="486"/>
                    <a:pt x="92" y="526"/>
                    <a:pt x="100" y="535"/>
                  </a:cubicBezTo>
                  <a:cubicBezTo>
                    <a:pt x="105" y="541"/>
                    <a:pt x="111" y="527"/>
                    <a:pt x="126" y="521"/>
                  </a:cubicBezTo>
                  <a:cubicBezTo>
                    <a:pt x="141" y="514"/>
                    <a:pt x="144" y="525"/>
                    <a:pt x="152" y="526"/>
                  </a:cubicBezTo>
                  <a:cubicBezTo>
                    <a:pt x="160" y="527"/>
                    <a:pt x="161" y="509"/>
                    <a:pt x="168" y="510"/>
                  </a:cubicBezTo>
                  <a:cubicBezTo>
                    <a:pt x="174" y="512"/>
                    <a:pt x="181" y="505"/>
                    <a:pt x="193" y="507"/>
                  </a:cubicBezTo>
                  <a:cubicBezTo>
                    <a:pt x="206" y="509"/>
                    <a:pt x="214" y="504"/>
                    <a:pt x="221" y="499"/>
                  </a:cubicBezTo>
                  <a:cubicBezTo>
                    <a:pt x="227" y="494"/>
                    <a:pt x="244" y="509"/>
                    <a:pt x="249" y="506"/>
                  </a:cubicBezTo>
                  <a:cubicBezTo>
                    <a:pt x="254" y="502"/>
                    <a:pt x="277" y="498"/>
                    <a:pt x="288" y="498"/>
                  </a:cubicBezTo>
                  <a:cubicBezTo>
                    <a:pt x="300" y="499"/>
                    <a:pt x="329" y="485"/>
                    <a:pt x="337" y="478"/>
                  </a:cubicBezTo>
                  <a:cubicBezTo>
                    <a:pt x="345" y="471"/>
                    <a:pt x="332" y="469"/>
                    <a:pt x="322" y="471"/>
                  </a:cubicBezTo>
                  <a:cubicBezTo>
                    <a:pt x="312" y="472"/>
                    <a:pt x="314" y="460"/>
                    <a:pt x="325" y="450"/>
                  </a:cubicBezTo>
                  <a:cubicBezTo>
                    <a:pt x="336" y="440"/>
                    <a:pt x="353" y="432"/>
                    <a:pt x="354" y="416"/>
                  </a:cubicBezTo>
                  <a:close/>
                  <a:moveTo>
                    <a:pt x="41" y="155"/>
                  </a:moveTo>
                  <a:cubicBezTo>
                    <a:pt x="55" y="155"/>
                    <a:pt x="71" y="131"/>
                    <a:pt x="65" y="124"/>
                  </a:cubicBezTo>
                  <a:cubicBezTo>
                    <a:pt x="58" y="117"/>
                    <a:pt x="31" y="155"/>
                    <a:pt x="41" y="155"/>
                  </a:cubicBezTo>
                  <a:close/>
                  <a:moveTo>
                    <a:pt x="243" y="42"/>
                  </a:moveTo>
                  <a:cubicBezTo>
                    <a:pt x="251" y="33"/>
                    <a:pt x="262" y="0"/>
                    <a:pt x="248" y="3"/>
                  </a:cubicBezTo>
                  <a:cubicBezTo>
                    <a:pt x="235" y="7"/>
                    <a:pt x="239" y="46"/>
                    <a:pt x="243" y="4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0"/>
            <p:cNvSpPr/>
            <p:nvPr/>
          </p:nvSpPr>
          <p:spPr>
            <a:xfrm>
              <a:off x="3961600" y="1627724"/>
              <a:ext cx="262689" cy="456018"/>
            </a:xfrm>
            <a:custGeom>
              <a:rect b="b" l="l" r="r" t="t"/>
              <a:pathLst>
                <a:path extrusionOk="0" h="541" w="355">
                  <a:moveTo>
                    <a:pt x="69" y="287"/>
                  </a:moveTo>
                  <a:cubicBezTo>
                    <a:pt x="56" y="275"/>
                    <a:pt x="39" y="294"/>
                    <a:pt x="25" y="294"/>
                  </a:cubicBezTo>
                  <a:cubicBezTo>
                    <a:pt x="23" y="304"/>
                    <a:pt x="19" y="312"/>
                    <a:pt x="16" y="314"/>
                  </a:cubicBezTo>
                  <a:cubicBezTo>
                    <a:pt x="10" y="318"/>
                    <a:pt x="0" y="333"/>
                    <a:pt x="8" y="335"/>
                  </a:cubicBezTo>
                  <a:cubicBezTo>
                    <a:pt x="16" y="336"/>
                    <a:pt x="28" y="349"/>
                    <a:pt x="30" y="339"/>
                  </a:cubicBezTo>
                  <a:cubicBezTo>
                    <a:pt x="31" y="330"/>
                    <a:pt x="37" y="317"/>
                    <a:pt x="50" y="333"/>
                  </a:cubicBezTo>
                  <a:cubicBezTo>
                    <a:pt x="54" y="337"/>
                    <a:pt x="58" y="340"/>
                    <a:pt x="62" y="344"/>
                  </a:cubicBezTo>
                  <a:cubicBezTo>
                    <a:pt x="64" y="337"/>
                    <a:pt x="81" y="335"/>
                    <a:pt x="89" y="327"/>
                  </a:cubicBezTo>
                  <a:cubicBezTo>
                    <a:pt x="99" y="316"/>
                    <a:pt x="84" y="301"/>
                    <a:pt x="69" y="287"/>
                  </a:cubicBezTo>
                  <a:close/>
                  <a:moveTo>
                    <a:pt x="354" y="416"/>
                  </a:moveTo>
                  <a:cubicBezTo>
                    <a:pt x="355" y="401"/>
                    <a:pt x="321" y="390"/>
                    <a:pt x="317" y="398"/>
                  </a:cubicBezTo>
                  <a:cubicBezTo>
                    <a:pt x="313" y="406"/>
                    <a:pt x="305" y="405"/>
                    <a:pt x="300" y="396"/>
                  </a:cubicBezTo>
                  <a:cubicBezTo>
                    <a:pt x="294" y="387"/>
                    <a:pt x="305" y="378"/>
                    <a:pt x="299" y="377"/>
                  </a:cubicBezTo>
                  <a:cubicBezTo>
                    <a:pt x="293" y="376"/>
                    <a:pt x="286" y="363"/>
                    <a:pt x="288" y="357"/>
                  </a:cubicBezTo>
                  <a:cubicBezTo>
                    <a:pt x="289" y="352"/>
                    <a:pt x="279" y="319"/>
                    <a:pt x="261" y="315"/>
                  </a:cubicBezTo>
                  <a:cubicBezTo>
                    <a:pt x="244" y="311"/>
                    <a:pt x="241" y="286"/>
                    <a:pt x="238" y="272"/>
                  </a:cubicBezTo>
                  <a:cubicBezTo>
                    <a:pt x="235" y="259"/>
                    <a:pt x="223" y="266"/>
                    <a:pt x="214" y="254"/>
                  </a:cubicBezTo>
                  <a:cubicBezTo>
                    <a:pt x="206" y="243"/>
                    <a:pt x="191" y="249"/>
                    <a:pt x="183" y="249"/>
                  </a:cubicBezTo>
                  <a:cubicBezTo>
                    <a:pt x="175" y="250"/>
                    <a:pt x="183" y="235"/>
                    <a:pt x="195" y="226"/>
                  </a:cubicBezTo>
                  <a:cubicBezTo>
                    <a:pt x="208" y="218"/>
                    <a:pt x="222" y="174"/>
                    <a:pt x="222" y="165"/>
                  </a:cubicBezTo>
                  <a:cubicBezTo>
                    <a:pt x="222" y="156"/>
                    <a:pt x="168" y="157"/>
                    <a:pt x="157" y="162"/>
                  </a:cubicBezTo>
                  <a:cubicBezTo>
                    <a:pt x="147" y="167"/>
                    <a:pt x="136" y="154"/>
                    <a:pt x="145" y="150"/>
                  </a:cubicBezTo>
                  <a:cubicBezTo>
                    <a:pt x="154" y="147"/>
                    <a:pt x="173" y="129"/>
                    <a:pt x="172" y="121"/>
                  </a:cubicBezTo>
                  <a:cubicBezTo>
                    <a:pt x="171" y="114"/>
                    <a:pt x="185" y="107"/>
                    <a:pt x="177" y="101"/>
                  </a:cubicBezTo>
                  <a:cubicBezTo>
                    <a:pt x="169" y="94"/>
                    <a:pt x="168" y="109"/>
                    <a:pt x="161" y="115"/>
                  </a:cubicBezTo>
                  <a:cubicBezTo>
                    <a:pt x="155" y="120"/>
                    <a:pt x="140" y="118"/>
                    <a:pt x="123" y="115"/>
                  </a:cubicBezTo>
                  <a:cubicBezTo>
                    <a:pt x="107" y="112"/>
                    <a:pt x="101" y="135"/>
                    <a:pt x="102" y="145"/>
                  </a:cubicBezTo>
                  <a:cubicBezTo>
                    <a:pt x="102" y="155"/>
                    <a:pt x="83" y="160"/>
                    <a:pt x="86" y="169"/>
                  </a:cubicBezTo>
                  <a:cubicBezTo>
                    <a:pt x="89" y="177"/>
                    <a:pt x="82" y="183"/>
                    <a:pt x="77" y="179"/>
                  </a:cubicBezTo>
                  <a:cubicBezTo>
                    <a:pt x="72" y="174"/>
                    <a:pt x="66" y="162"/>
                    <a:pt x="56" y="171"/>
                  </a:cubicBezTo>
                  <a:cubicBezTo>
                    <a:pt x="45" y="179"/>
                    <a:pt x="68" y="190"/>
                    <a:pt x="81" y="192"/>
                  </a:cubicBezTo>
                  <a:cubicBezTo>
                    <a:pt x="95" y="193"/>
                    <a:pt x="71" y="203"/>
                    <a:pt x="68" y="218"/>
                  </a:cubicBezTo>
                  <a:cubicBezTo>
                    <a:pt x="66" y="232"/>
                    <a:pt x="86" y="226"/>
                    <a:pt x="87" y="236"/>
                  </a:cubicBezTo>
                  <a:cubicBezTo>
                    <a:pt x="88" y="247"/>
                    <a:pt x="58" y="248"/>
                    <a:pt x="58" y="258"/>
                  </a:cubicBezTo>
                  <a:cubicBezTo>
                    <a:pt x="58" y="268"/>
                    <a:pt x="75" y="253"/>
                    <a:pt x="83" y="249"/>
                  </a:cubicBezTo>
                  <a:cubicBezTo>
                    <a:pt x="91" y="245"/>
                    <a:pt x="79" y="274"/>
                    <a:pt x="97" y="271"/>
                  </a:cubicBezTo>
                  <a:cubicBezTo>
                    <a:pt x="116" y="267"/>
                    <a:pt x="111" y="242"/>
                    <a:pt x="118" y="243"/>
                  </a:cubicBezTo>
                  <a:cubicBezTo>
                    <a:pt x="124" y="244"/>
                    <a:pt x="115" y="257"/>
                    <a:pt x="120" y="267"/>
                  </a:cubicBezTo>
                  <a:cubicBezTo>
                    <a:pt x="126" y="278"/>
                    <a:pt x="107" y="295"/>
                    <a:pt x="108" y="303"/>
                  </a:cubicBezTo>
                  <a:cubicBezTo>
                    <a:pt x="109" y="311"/>
                    <a:pt x="146" y="311"/>
                    <a:pt x="158" y="298"/>
                  </a:cubicBezTo>
                  <a:cubicBezTo>
                    <a:pt x="170" y="286"/>
                    <a:pt x="176" y="299"/>
                    <a:pt x="168" y="309"/>
                  </a:cubicBezTo>
                  <a:cubicBezTo>
                    <a:pt x="159" y="318"/>
                    <a:pt x="163" y="327"/>
                    <a:pt x="173" y="330"/>
                  </a:cubicBezTo>
                  <a:cubicBezTo>
                    <a:pt x="184" y="334"/>
                    <a:pt x="187" y="335"/>
                    <a:pt x="183" y="343"/>
                  </a:cubicBezTo>
                  <a:cubicBezTo>
                    <a:pt x="178" y="352"/>
                    <a:pt x="182" y="367"/>
                    <a:pt x="180" y="375"/>
                  </a:cubicBezTo>
                  <a:cubicBezTo>
                    <a:pt x="177" y="383"/>
                    <a:pt x="145" y="382"/>
                    <a:pt x="144" y="377"/>
                  </a:cubicBezTo>
                  <a:cubicBezTo>
                    <a:pt x="143" y="371"/>
                    <a:pt x="129" y="375"/>
                    <a:pt x="133" y="382"/>
                  </a:cubicBezTo>
                  <a:cubicBezTo>
                    <a:pt x="136" y="390"/>
                    <a:pt x="121" y="397"/>
                    <a:pt x="122" y="404"/>
                  </a:cubicBezTo>
                  <a:cubicBezTo>
                    <a:pt x="123" y="411"/>
                    <a:pt x="143" y="409"/>
                    <a:pt x="143" y="418"/>
                  </a:cubicBezTo>
                  <a:cubicBezTo>
                    <a:pt x="144" y="426"/>
                    <a:pt x="129" y="436"/>
                    <a:pt x="109" y="442"/>
                  </a:cubicBezTo>
                  <a:cubicBezTo>
                    <a:pt x="90" y="447"/>
                    <a:pt x="114" y="463"/>
                    <a:pt x="123" y="456"/>
                  </a:cubicBezTo>
                  <a:cubicBezTo>
                    <a:pt x="132" y="449"/>
                    <a:pt x="130" y="461"/>
                    <a:pt x="144" y="461"/>
                  </a:cubicBezTo>
                  <a:cubicBezTo>
                    <a:pt x="157" y="461"/>
                    <a:pt x="166" y="472"/>
                    <a:pt x="181" y="466"/>
                  </a:cubicBezTo>
                  <a:cubicBezTo>
                    <a:pt x="196" y="460"/>
                    <a:pt x="195" y="466"/>
                    <a:pt x="184" y="475"/>
                  </a:cubicBezTo>
                  <a:cubicBezTo>
                    <a:pt x="172" y="484"/>
                    <a:pt x="155" y="474"/>
                    <a:pt x="145" y="480"/>
                  </a:cubicBezTo>
                  <a:cubicBezTo>
                    <a:pt x="134" y="486"/>
                    <a:pt x="92" y="526"/>
                    <a:pt x="100" y="535"/>
                  </a:cubicBezTo>
                  <a:cubicBezTo>
                    <a:pt x="105" y="541"/>
                    <a:pt x="111" y="527"/>
                    <a:pt x="126" y="521"/>
                  </a:cubicBezTo>
                  <a:cubicBezTo>
                    <a:pt x="141" y="514"/>
                    <a:pt x="144" y="525"/>
                    <a:pt x="152" y="526"/>
                  </a:cubicBezTo>
                  <a:cubicBezTo>
                    <a:pt x="160" y="527"/>
                    <a:pt x="161" y="509"/>
                    <a:pt x="168" y="510"/>
                  </a:cubicBezTo>
                  <a:cubicBezTo>
                    <a:pt x="174" y="512"/>
                    <a:pt x="181" y="505"/>
                    <a:pt x="193" y="507"/>
                  </a:cubicBezTo>
                  <a:cubicBezTo>
                    <a:pt x="206" y="509"/>
                    <a:pt x="214" y="504"/>
                    <a:pt x="221" y="499"/>
                  </a:cubicBezTo>
                  <a:cubicBezTo>
                    <a:pt x="227" y="494"/>
                    <a:pt x="244" y="509"/>
                    <a:pt x="249" y="506"/>
                  </a:cubicBezTo>
                  <a:cubicBezTo>
                    <a:pt x="254" y="502"/>
                    <a:pt x="277" y="498"/>
                    <a:pt x="288" y="498"/>
                  </a:cubicBezTo>
                  <a:cubicBezTo>
                    <a:pt x="300" y="499"/>
                    <a:pt x="329" y="485"/>
                    <a:pt x="337" y="478"/>
                  </a:cubicBezTo>
                  <a:cubicBezTo>
                    <a:pt x="345" y="471"/>
                    <a:pt x="332" y="469"/>
                    <a:pt x="322" y="471"/>
                  </a:cubicBezTo>
                  <a:cubicBezTo>
                    <a:pt x="312" y="472"/>
                    <a:pt x="314" y="460"/>
                    <a:pt x="325" y="450"/>
                  </a:cubicBezTo>
                  <a:cubicBezTo>
                    <a:pt x="336" y="440"/>
                    <a:pt x="353" y="432"/>
                    <a:pt x="354" y="416"/>
                  </a:cubicBezTo>
                  <a:close/>
                  <a:moveTo>
                    <a:pt x="41" y="155"/>
                  </a:moveTo>
                  <a:cubicBezTo>
                    <a:pt x="55" y="155"/>
                    <a:pt x="71" y="131"/>
                    <a:pt x="65" y="124"/>
                  </a:cubicBezTo>
                  <a:cubicBezTo>
                    <a:pt x="58" y="117"/>
                    <a:pt x="31" y="155"/>
                    <a:pt x="41" y="155"/>
                  </a:cubicBezTo>
                  <a:close/>
                  <a:moveTo>
                    <a:pt x="243" y="42"/>
                  </a:moveTo>
                  <a:cubicBezTo>
                    <a:pt x="251" y="33"/>
                    <a:pt x="262" y="0"/>
                    <a:pt x="248" y="3"/>
                  </a:cubicBezTo>
                  <a:cubicBezTo>
                    <a:pt x="235" y="7"/>
                    <a:pt x="239" y="46"/>
                    <a:pt x="243" y="42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0"/>
            <p:cNvSpPr/>
            <p:nvPr/>
          </p:nvSpPr>
          <p:spPr>
            <a:xfrm>
              <a:off x="4384622" y="1759784"/>
              <a:ext cx="125004" cy="135155"/>
            </a:xfrm>
            <a:custGeom>
              <a:rect b="b" l="l" r="r" t="t"/>
              <a:pathLst>
                <a:path extrusionOk="0" h="161" w="169">
                  <a:moveTo>
                    <a:pt x="86" y="60"/>
                  </a:moveTo>
                  <a:cubicBezTo>
                    <a:pt x="81" y="57"/>
                    <a:pt x="79" y="41"/>
                    <a:pt x="85" y="36"/>
                  </a:cubicBezTo>
                  <a:cubicBezTo>
                    <a:pt x="91" y="30"/>
                    <a:pt x="94" y="11"/>
                    <a:pt x="89" y="5"/>
                  </a:cubicBezTo>
                  <a:cubicBezTo>
                    <a:pt x="83" y="0"/>
                    <a:pt x="65" y="5"/>
                    <a:pt x="63" y="19"/>
                  </a:cubicBezTo>
                  <a:cubicBezTo>
                    <a:pt x="62" y="33"/>
                    <a:pt x="46" y="27"/>
                    <a:pt x="42" y="30"/>
                  </a:cubicBezTo>
                  <a:cubicBezTo>
                    <a:pt x="38" y="33"/>
                    <a:pt x="51" y="40"/>
                    <a:pt x="44" y="46"/>
                  </a:cubicBezTo>
                  <a:cubicBezTo>
                    <a:pt x="37" y="52"/>
                    <a:pt x="35" y="37"/>
                    <a:pt x="24" y="36"/>
                  </a:cubicBezTo>
                  <a:cubicBezTo>
                    <a:pt x="13" y="34"/>
                    <a:pt x="12" y="52"/>
                    <a:pt x="6" y="61"/>
                  </a:cubicBezTo>
                  <a:cubicBezTo>
                    <a:pt x="0" y="70"/>
                    <a:pt x="4" y="89"/>
                    <a:pt x="6" y="101"/>
                  </a:cubicBezTo>
                  <a:cubicBezTo>
                    <a:pt x="8" y="114"/>
                    <a:pt x="23" y="121"/>
                    <a:pt x="19" y="132"/>
                  </a:cubicBezTo>
                  <a:cubicBezTo>
                    <a:pt x="18" y="137"/>
                    <a:pt x="21" y="142"/>
                    <a:pt x="25" y="147"/>
                  </a:cubicBezTo>
                  <a:cubicBezTo>
                    <a:pt x="39" y="148"/>
                    <a:pt x="51" y="149"/>
                    <a:pt x="57" y="150"/>
                  </a:cubicBezTo>
                  <a:cubicBezTo>
                    <a:pt x="59" y="151"/>
                    <a:pt x="64" y="151"/>
                    <a:pt x="70" y="150"/>
                  </a:cubicBezTo>
                  <a:cubicBezTo>
                    <a:pt x="65" y="143"/>
                    <a:pt x="55" y="137"/>
                    <a:pt x="56" y="131"/>
                  </a:cubicBezTo>
                  <a:cubicBezTo>
                    <a:pt x="57" y="124"/>
                    <a:pt x="67" y="129"/>
                    <a:pt x="74" y="135"/>
                  </a:cubicBezTo>
                  <a:cubicBezTo>
                    <a:pt x="81" y="141"/>
                    <a:pt x="97" y="142"/>
                    <a:pt x="99" y="134"/>
                  </a:cubicBezTo>
                  <a:cubicBezTo>
                    <a:pt x="100" y="130"/>
                    <a:pt x="96" y="107"/>
                    <a:pt x="87" y="112"/>
                  </a:cubicBezTo>
                  <a:cubicBezTo>
                    <a:pt x="77" y="118"/>
                    <a:pt x="74" y="116"/>
                    <a:pt x="70" y="110"/>
                  </a:cubicBezTo>
                  <a:cubicBezTo>
                    <a:pt x="67" y="105"/>
                    <a:pt x="78" y="97"/>
                    <a:pt x="80" y="89"/>
                  </a:cubicBezTo>
                  <a:cubicBezTo>
                    <a:pt x="83" y="80"/>
                    <a:pt x="100" y="83"/>
                    <a:pt x="103" y="77"/>
                  </a:cubicBezTo>
                  <a:cubicBezTo>
                    <a:pt x="105" y="70"/>
                    <a:pt x="91" y="63"/>
                    <a:pt x="86" y="60"/>
                  </a:cubicBezTo>
                  <a:close/>
                  <a:moveTo>
                    <a:pt x="165" y="92"/>
                  </a:moveTo>
                  <a:cubicBezTo>
                    <a:pt x="160" y="89"/>
                    <a:pt x="157" y="99"/>
                    <a:pt x="153" y="100"/>
                  </a:cubicBezTo>
                  <a:cubicBezTo>
                    <a:pt x="148" y="101"/>
                    <a:pt x="143" y="80"/>
                    <a:pt x="141" y="92"/>
                  </a:cubicBezTo>
                  <a:cubicBezTo>
                    <a:pt x="139" y="103"/>
                    <a:pt x="128" y="87"/>
                    <a:pt x="118" y="102"/>
                  </a:cubicBezTo>
                  <a:cubicBezTo>
                    <a:pt x="107" y="116"/>
                    <a:pt x="124" y="129"/>
                    <a:pt x="131" y="134"/>
                  </a:cubicBezTo>
                  <a:cubicBezTo>
                    <a:pt x="139" y="138"/>
                    <a:pt x="131" y="145"/>
                    <a:pt x="121" y="143"/>
                  </a:cubicBezTo>
                  <a:cubicBezTo>
                    <a:pt x="112" y="141"/>
                    <a:pt x="118" y="157"/>
                    <a:pt x="131" y="159"/>
                  </a:cubicBezTo>
                  <a:cubicBezTo>
                    <a:pt x="144" y="161"/>
                    <a:pt x="158" y="136"/>
                    <a:pt x="156" y="130"/>
                  </a:cubicBezTo>
                  <a:cubicBezTo>
                    <a:pt x="155" y="123"/>
                    <a:pt x="169" y="95"/>
                    <a:pt x="165" y="92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0"/>
            <p:cNvSpPr/>
            <p:nvPr/>
          </p:nvSpPr>
          <p:spPr>
            <a:xfrm>
              <a:off x="4469770" y="1217101"/>
              <a:ext cx="324286" cy="647918"/>
            </a:xfrm>
            <a:custGeom>
              <a:rect b="b" l="l" r="r" t="t"/>
              <a:pathLst>
                <a:path extrusionOk="0" h="770" w="439">
                  <a:moveTo>
                    <a:pt x="434" y="183"/>
                  </a:moveTo>
                  <a:cubicBezTo>
                    <a:pt x="429" y="178"/>
                    <a:pt x="419" y="164"/>
                    <a:pt x="428" y="164"/>
                  </a:cubicBezTo>
                  <a:cubicBezTo>
                    <a:pt x="436" y="164"/>
                    <a:pt x="439" y="139"/>
                    <a:pt x="429" y="134"/>
                  </a:cubicBezTo>
                  <a:cubicBezTo>
                    <a:pt x="419" y="129"/>
                    <a:pt x="429" y="107"/>
                    <a:pt x="421" y="102"/>
                  </a:cubicBezTo>
                  <a:cubicBezTo>
                    <a:pt x="413" y="97"/>
                    <a:pt x="418" y="81"/>
                    <a:pt x="419" y="69"/>
                  </a:cubicBezTo>
                  <a:cubicBezTo>
                    <a:pt x="421" y="57"/>
                    <a:pt x="388" y="47"/>
                    <a:pt x="369" y="39"/>
                  </a:cubicBezTo>
                  <a:cubicBezTo>
                    <a:pt x="351" y="31"/>
                    <a:pt x="342" y="17"/>
                    <a:pt x="327" y="9"/>
                  </a:cubicBezTo>
                  <a:cubicBezTo>
                    <a:pt x="312" y="0"/>
                    <a:pt x="307" y="22"/>
                    <a:pt x="307" y="36"/>
                  </a:cubicBezTo>
                  <a:cubicBezTo>
                    <a:pt x="307" y="49"/>
                    <a:pt x="294" y="51"/>
                    <a:pt x="284" y="42"/>
                  </a:cubicBezTo>
                  <a:cubicBezTo>
                    <a:pt x="274" y="34"/>
                    <a:pt x="262" y="42"/>
                    <a:pt x="247" y="36"/>
                  </a:cubicBezTo>
                  <a:cubicBezTo>
                    <a:pt x="232" y="29"/>
                    <a:pt x="239" y="51"/>
                    <a:pt x="239" y="61"/>
                  </a:cubicBezTo>
                  <a:cubicBezTo>
                    <a:pt x="239" y="71"/>
                    <a:pt x="222" y="71"/>
                    <a:pt x="212" y="71"/>
                  </a:cubicBezTo>
                  <a:cubicBezTo>
                    <a:pt x="202" y="71"/>
                    <a:pt x="185" y="79"/>
                    <a:pt x="185" y="91"/>
                  </a:cubicBezTo>
                  <a:cubicBezTo>
                    <a:pt x="185" y="102"/>
                    <a:pt x="170" y="109"/>
                    <a:pt x="175" y="116"/>
                  </a:cubicBezTo>
                  <a:cubicBezTo>
                    <a:pt x="180" y="122"/>
                    <a:pt x="174" y="129"/>
                    <a:pt x="167" y="134"/>
                  </a:cubicBezTo>
                  <a:cubicBezTo>
                    <a:pt x="160" y="139"/>
                    <a:pt x="154" y="156"/>
                    <a:pt x="149" y="161"/>
                  </a:cubicBezTo>
                  <a:cubicBezTo>
                    <a:pt x="144" y="166"/>
                    <a:pt x="152" y="174"/>
                    <a:pt x="142" y="181"/>
                  </a:cubicBezTo>
                  <a:cubicBezTo>
                    <a:pt x="132" y="188"/>
                    <a:pt x="120" y="183"/>
                    <a:pt x="115" y="188"/>
                  </a:cubicBezTo>
                  <a:cubicBezTo>
                    <a:pt x="110" y="193"/>
                    <a:pt x="115" y="204"/>
                    <a:pt x="114" y="219"/>
                  </a:cubicBezTo>
                  <a:cubicBezTo>
                    <a:pt x="112" y="234"/>
                    <a:pt x="100" y="251"/>
                    <a:pt x="90" y="264"/>
                  </a:cubicBezTo>
                  <a:cubicBezTo>
                    <a:pt x="80" y="278"/>
                    <a:pt x="94" y="281"/>
                    <a:pt x="99" y="283"/>
                  </a:cubicBezTo>
                  <a:cubicBezTo>
                    <a:pt x="104" y="284"/>
                    <a:pt x="104" y="293"/>
                    <a:pt x="99" y="303"/>
                  </a:cubicBezTo>
                  <a:cubicBezTo>
                    <a:pt x="94" y="313"/>
                    <a:pt x="82" y="306"/>
                    <a:pt x="75" y="305"/>
                  </a:cubicBezTo>
                  <a:cubicBezTo>
                    <a:pt x="68" y="303"/>
                    <a:pt x="50" y="311"/>
                    <a:pt x="40" y="328"/>
                  </a:cubicBezTo>
                  <a:cubicBezTo>
                    <a:pt x="30" y="345"/>
                    <a:pt x="33" y="355"/>
                    <a:pt x="37" y="363"/>
                  </a:cubicBezTo>
                  <a:cubicBezTo>
                    <a:pt x="40" y="371"/>
                    <a:pt x="28" y="381"/>
                    <a:pt x="37" y="398"/>
                  </a:cubicBezTo>
                  <a:cubicBezTo>
                    <a:pt x="45" y="415"/>
                    <a:pt x="33" y="418"/>
                    <a:pt x="35" y="432"/>
                  </a:cubicBezTo>
                  <a:cubicBezTo>
                    <a:pt x="37" y="445"/>
                    <a:pt x="57" y="443"/>
                    <a:pt x="58" y="457"/>
                  </a:cubicBezTo>
                  <a:cubicBezTo>
                    <a:pt x="60" y="470"/>
                    <a:pt x="52" y="475"/>
                    <a:pt x="45" y="475"/>
                  </a:cubicBezTo>
                  <a:cubicBezTo>
                    <a:pt x="38" y="475"/>
                    <a:pt x="40" y="488"/>
                    <a:pt x="47" y="492"/>
                  </a:cubicBezTo>
                  <a:cubicBezTo>
                    <a:pt x="53" y="495"/>
                    <a:pt x="52" y="518"/>
                    <a:pt x="48" y="525"/>
                  </a:cubicBezTo>
                  <a:cubicBezTo>
                    <a:pt x="45" y="532"/>
                    <a:pt x="23" y="525"/>
                    <a:pt x="25" y="533"/>
                  </a:cubicBezTo>
                  <a:cubicBezTo>
                    <a:pt x="27" y="542"/>
                    <a:pt x="20" y="555"/>
                    <a:pt x="20" y="562"/>
                  </a:cubicBezTo>
                  <a:cubicBezTo>
                    <a:pt x="20" y="569"/>
                    <a:pt x="18" y="590"/>
                    <a:pt x="12" y="585"/>
                  </a:cubicBezTo>
                  <a:cubicBezTo>
                    <a:pt x="9" y="583"/>
                    <a:pt x="5" y="583"/>
                    <a:pt x="1" y="584"/>
                  </a:cubicBezTo>
                  <a:cubicBezTo>
                    <a:pt x="1" y="585"/>
                    <a:pt x="1" y="586"/>
                    <a:pt x="1" y="587"/>
                  </a:cubicBezTo>
                  <a:cubicBezTo>
                    <a:pt x="0" y="600"/>
                    <a:pt x="5" y="613"/>
                    <a:pt x="16" y="622"/>
                  </a:cubicBezTo>
                  <a:cubicBezTo>
                    <a:pt x="28" y="632"/>
                    <a:pt x="19" y="646"/>
                    <a:pt x="29" y="659"/>
                  </a:cubicBezTo>
                  <a:cubicBezTo>
                    <a:pt x="39" y="672"/>
                    <a:pt x="35" y="681"/>
                    <a:pt x="46" y="690"/>
                  </a:cubicBezTo>
                  <a:cubicBezTo>
                    <a:pt x="57" y="700"/>
                    <a:pt x="58" y="705"/>
                    <a:pt x="54" y="717"/>
                  </a:cubicBezTo>
                  <a:cubicBezTo>
                    <a:pt x="49" y="729"/>
                    <a:pt x="63" y="726"/>
                    <a:pt x="64" y="733"/>
                  </a:cubicBezTo>
                  <a:cubicBezTo>
                    <a:pt x="64" y="740"/>
                    <a:pt x="60" y="755"/>
                    <a:pt x="64" y="763"/>
                  </a:cubicBezTo>
                  <a:cubicBezTo>
                    <a:pt x="68" y="770"/>
                    <a:pt x="75" y="763"/>
                    <a:pt x="92" y="762"/>
                  </a:cubicBezTo>
                  <a:cubicBezTo>
                    <a:pt x="108" y="762"/>
                    <a:pt x="104" y="751"/>
                    <a:pt x="105" y="741"/>
                  </a:cubicBezTo>
                  <a:cubicBezTo>
                    <a:pt x="105" y="732"/>
                    <a:pt x="114" y="736"/>
                    <a:pt x="116" y="730"/>
                  </a:cubicBezTo>
                  <a:cubicBezTo>
                    <a:pt x="118" y="724"/>
                    <a:pt x="133" y="722"/>
                    <a:pt x="145" y="727"/>
                  </a:cubicBezTo>
                  <a:cubicBezTo>
                    <a:pt x="157" y="733"/>
                    <a:pt x="163" y="724"/>
                    <a:pt x="165" y="711"/>
                  </a:cubicBezTo>
                  <a:cubicBezTo>
                    <a:pt x="167" y="699"/>
                    <a:pt x="174" y="714"/>
                    <a:pt x="177" y="716"/>
                  </a:cubicBezTo>
                  <a:cubicBezTo>
                    <a:pt x="181" y="719"/>
                    <a:pt x="192" y="697"/>
                    <a:pt x="197" y="683"/>
                  </a:cubicBezTo>
                  <a:cubicBezTo>
                    <a:pt x="202" y="669"/>
                    <a:pt x="197" y="672"/>
                    <a:pt x="185" y="685"/>
                  </a:cubicBezTo>
                  <a:cubicBezTo>
                    <a:pt x="173" y="699"/>
                    <a:pt x="180" y="672"/>
                    <a:pt x="184" y="661"/>
                  </a:cubicBezTo>
                  <a:cubicBezTo>
                    <a:pt x="189" y="650"/>
                    <a:pt x="188" y="618"/>
                    <a:pt x="190" y="611"/>
                  </a:cubicBezTo>
                  <a:cubicBezTo>
                    <a:pt x="191" y="604"/>
                    <a:pt x="195" y="593"/>
                    <a:pt x="210" y="590"/>
                  </a:cubicBezTo>
                  <a:cubicBezTo>
                    <a:pt x="225" y="586"/>
                    <a:pt x="245" y="568"/>
                    <a:pt x="241" y="560"/>
                  </a:cubicBezTo>
                  <a:cubicBezTo>
                    <a:pt x="238" y="552"/>
                    <a:pt x="262" y="539"/>
                    <a:pt x="262" y="531"/>
                  </a:cubicBezTo>
                  <a:cubicBezTo>
                    <a:pt x="262" y="524"/>
                    <a:pt x="237" y="500"/>
                    <a:pt x="229" y="494"/>
                  </a:cubicBezTo>
                  <a:cubicBezTo>
                    <a:pt x="221" y="489"/>
                    <a:pt x="202" y="493"/>
                    <a:pt x="204" y="488"/>
                  </a:cubicBezTo>
                  <a:cubicBezTo>
                    <a:pt x="206" y="482"/>
                    <a:pt x="202" y="460"/>
                    <a:pt x="200" y="448"/>
                  </a:cubicBezTo>
                  <a:cubicBezTo>
                    <a:pt x="198" y="437"/>
                    <a:pt x="213" y="425"/>
                    <a:pt x="213" y="414"/>
                  </a:cubicBezTo>
                  <a:cubicBezTo>
                    <a:pt x="213" y="403"/>
                    <a:pt x="212" y="390"/>
                    <a:pt x="222" y="387"/>
                  </a:cubicBezTo>
                  <a:cubicBezTo>
                    <a:pt x="232" y="383"/>
                    <a:pt x="226" y="374"/>
                    <a:pt x="239" y="371"/>
                  </a:cubicBezTo>
                  <a:cubicBezTo>
                    <a:pt x="252" y="368"/>
                    <a:pt x="249" y="349"/>
                    <a:pt x="263" y="343"/>
                  </a:cubicBezTo>
                  <a:cubicBezTo>
                    <a:pt x="277" y="337"/>
                    <a:pt x="278" y="333"/>
                    <a:pt x="297" y="324"/>
                  </a:cubicBezTo>
                  <a:cubicBezTo>
                    <a:pt x="315" y="315"/>
                    <a:pt x="345" y="294"/>
                    <a:pt x="351" y="283"/>
                  </a:cubicBezTo>
                  <a:cubicBezTo>
                    <a:pt x="356" y="272"/>
                    <a:pt x="332" y="261"/>
                    <a:pt x="347" y="249"/>
                  </a:cubicBezTo>
                  <a:cubicBezTo>
                    <a:pt x="362" y="238"/>
                    <a:pt x="350" y="225"/>
                    <a:pt x="360" y="221"/>
                  </a:cubicBezTo>
                  <a:cubicBezTo>
                    <a:pt x="371" y="217"/>
                    <a:pt x="376" y="211"/>
                    <a:pt x="383" y="203"/>
                  </a:cubicBezTo>
                  <a:cubicBezTo>
                    <a:pt x="391" y="194"/>
                    <a:pt x="402" y="202"/>
                    <a:pt x="420" y="199"/>
                  </a:cubicBezTo>
                  <a:cubicBezTo>
                    <a:pt x="427" y="198"/>
                    <a:pt x="433" y="198"/>
                    <a:pt x="439" y="200"/>
                  </a:cubicBezTo>
                  <a:cubicBezTo>
                    <a:pt x="438" y="192"/>
                    <a:pt x="437" y="185"/>
                    <a:pt x="434" y="183"/>
                  </a:cubicBezTo>
                  <a:close/>
                  <a:moveTo>
                    <a:pt x="259" y="640"/>
                  </a:moveTo>
                  <a:cubicBezTo>
                    <a:pt x="239" y="641"/>
                    <a:pt x="230" y="679"/>
                    <a:pt x="235" y="686"/>
                  </a:cubicBezTo>
                  <a:cubicBezTo>
                    <a:pt x="239" y="691"/>
                    <a:pt x="278" y="639"/>
                    <a:pt x="259" y="64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0"/>
            <p:cNvSpPr/>
            <p:nvPr/>
          </p:nvSpPr>
          <p:spPr>
            <a:xfrm>
              <a:off x="4736083" y="1675183"/>
              <a:ext cx="163955" cy="90791"/>
            </a:xfrm>
            <a:custGeom>
              <a:rect b="b" l="l" r="r" t="t"/>
              <a:pathLst>
                <a:path extrusionOk="0" h="108" w="222">
                  <a:moveTo>
                    <a:pt x="206" y="30"/>
                  </a:moveTo>
                  <a:cubicBezTo>
                    <a:pt x="210" y="20"/>
                    <a:pt x="222" y="19"/>
                    <a:pt x="213" y="7"/>
                  </a:cubicBezTo>
                  <a:cubicBezTo>
                    <a:pt x="212" y="8"/>
                    <a:pt x="209" y="9"/>
                    <a:pt x="205" y="10"/>
                  </a:cubicBezTo>
                  <a:cubicBezTo>
                    <a:pt x="190" y="14"/>
                    <a:pt x="158" y="0"/>
                    <a:pt x="139" y="3"/>
                  </a:cubicBezTo>
                  <a:cubicBezTo>
                    <a:pt x="120" y="7"/>
                    <a:pt x="82" y="7"/>
                    <a:pt x="73" y="16"/>
                  </a:cubicBezTo>
                  <a:cubicBezTo>
                    <a:pt x="64" y="26"/>
                    <a:pt x="42" y="28"/>
                    <a:pt x="52" y="37"/>
                  </a:cubicBezTo>
                  <a:cubicBezTo>
                    <a:pt x="62" y="45"/>
                    <a:pt x="52" y="49"/>
                    <a:pt x="59" y="59"/>
                  </a:cubicBezTo>
                  <a:cubicBezTo>
                    <a:pt x="67" y="69"/>
                    <a:pt x="70" y="73"/>
                    <a:pt x="80" y="71"/>
                  </a:cubicBezTo>
                  <a:cubicBezTo>
                    <a:pt x="90" y="69"/>
                    <a:pt x="98" y="74"/>
                    <a:pt x="87" y="85"/>
                  </a:cubicBezTo>
                  <a:cubicBezTo>
                    <a:pt x="87" y="85"/>
                    <a:pt x="87" y="85"/>
                    <a:pt x="87" y="86"/>
                  </a:cubicBezTo>
                  <a:cubicBezTo>
                    <a:pt x="104" y="84"/>
                    <a:pt x="122" y="83"/>
                    <a:pt x="125" y="85"/>
                  </a:cubicBezTo>
                  <a:cubicBezTo>
                    <a:pt x="129" y="88"/>
                    <a:pt x="154" y="108"/>
                    <a:pt x="160" y="106"/>
                  </a:cubicBezTo>
                  <a:cubicBezTo>
                    <a:pt x="164" y="105"/>
                    <a:pt x="181" y="106"/>
                    <a:pt x="194" y="108"/>
                  </a:cubicBezTo>
                  <a:cubicBezTo>
                    <a:pt x="192" y="104"/>
                    <a:pt x="192" y="101"/>
                    <a:pt x="195" y="98"/>
                  </a:cubicBezTo>
                  <a:cubicBezTo>
                    <a:pt x="200" y="94"/>
                    <a:pt x="210" y="94"/>
                    <a:pt x="204" y="87"/>
                  </a:cubicBezTo>
                  <a:cubicBezTo>
                    <a:pt x="199" y="79"/>
                    <a:pt x="197" y="77"/>
                    <a:pt x="197" y="68"/>
                  </a:cubicBezTo>
                  <a:cubicBezTo>
                    <a:pt x="196" y="59"/>
                    <a:pt x="193" y="54"/>
                    <a:pt x="194" y="48"/>
                  </a:cubicBezTo>
                  <a:cubicBezTo>
                    <a:pt x="195" y="41"/>
                    <a:pt x="201" y="40"/>
                    <a:pt x="206" y="30"/>
                  </a:cubicBezTo>
                  <a:close/>
                  <a:moveTo>
                    <a:pt x="22" y="55"/>
                  </a:moveTo>
                  <a:cubicBezTo>
                    <a:pt x="3" y="60"/>
                    <a:pt x="0" y="86"/>
                    <a:pt x="8" y="86"/>
                  </a:cubicBezTo>
                  <a:cubicBezTo>
                    <a:pt x="17" y="85"/>
                    <a:pt x="38" y="67"/>
                    <a:pt x="44" y="62"/>
                  </a:cubicBezTo>
                  <a:cubicBezTo>
                    <a:pt x="50" y="56"/>
                    <a:pt x="41" y="50"/>
                    <a:pt x="22" y="55"/>
                  </a:cubicBezTo>
                  <a:close/>
                  <a:moveTo>
                    <a:pt x="37" y="40"/>
                  </a:moveTo>
                  <a:cubicBezTo>
                    <a:pt x="42" y="32"/>
                    <a:pt x="7" y="35"/>
                    <a:pt x="15" y="42"/>
                  </a:cubicBezTo>
                  <a:cubicBezTo>
                    <a:pt x="21" y="48"/>
                    <a:pt x="33" y="48"/>
                    <a:pt x="37" y="40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0"/>
            <p:cNvSpPr/>
            <p:nvPr/>
          </p:nvSpPr>
          <p:spPr>
            <a:xfrm>
              <a:off x="5037723" y="3562193"/>
              <a:ext cx="209247" cy="288880"/>
            </a:xfrm>
            <a:custGeom>
              <a:rect b="b" l="l" r="r" t="t"/>
              <a:pathLst>
                <a:path extrusionOk="0" h="344" w="283">
                  <a:moveTo>
                    <a:pt x="250" y="79"/>
                  </a:moveTo>
                  <a:cubicBezTo>
                    <a:pt x="266" y="54"/>
                    <a:pt x="266" y="54"/>
                    <a:pt x="266" y="54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75" y="31"/>
                    <a:pt x="268" y="33"/>
                    <a:pt x="265" y="34"/>
                  </a:cubicBezTo>
                  <a:cubicBezTo>
                    <a:pt x="259" y="37"/>
                    <a:pt x="250" y="33"/>
                    <a:pt x="248" y="27"/>
                  </a:cubicBezTo>
                  <a:cubicBezTo>
                    <a:pt x="246" y="22"/>
                    <a:pt x="230" y="27"/>
                    <a:pt x="218" y="34"/>
                  </a:cubicBezTo>
                  <a:cubicBezTo>
                    <a:pt x="205" y="41"/>
                    <a:pt x="199" y="55"/>
                    <a:pt x="194" y="52"/>
                  </a:cubicBezTo>
                  <a:cubicBezTo>
                    <a:pt x="189" y="49"/>
                    <a:pt x="161" y="45"/>
                    <a:pt x="154" y="45"/>
                  </a:cubicBezTo>
                  <a:cubicBezTo>
                    <a:pt x="146" y="45"/>
                    <a:pt x="121" y="29"/>
                    <a:pt x="113" y="22"/>
                  </a:cubicBezTo>
                  <a:cubicBezTo>
                    <a:pt x="105" y="15"/>
                    <a:pt x="83" y="18"/>
                    <a:pt x="77" y="15"/>
                  </a:cubicBezTo>
                  <a:cubicBezTo>
                    <a:pt x="72" y="12"/>
                    <a:pt x="61" y="9"/>
                    <a:pt x="57" y="5"/>
                  </a:cubicBezTo>
                  <a:cubicBezTo>
                    <a:pt x="53" y="0"/>
                    <a:pt x="44" y="1"/>
                    <a:pt x="36" y="2"/>
                  </a:cubicBezTo>
                  <a:cubicBezTo>
                    <a:pt x="28" y="4"/>
                    <a:pt x="9" y="15"/>
                    <a:pt x="8" y="21"/>
                  </a:cubicBezTo>
                  <a:cubicBezTo>
                    <a:pt x="7" y="23"/>
                    <a:pt x="5" y="25"/>
                    <a:pt x="3" y="2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94"/>
                    <a:pt x="35" y="108"/>
                  </a:cubicBezTo>
                  <a:cubicBezTo>
                    <a:pt x="34" y="122"/>
                    <a:pt x="21" y="140"/>
                    <a:pt x="12" y="149"/>
                  </a:cubicBezTo>
                  <a:cubicBezTo>
                    <a:pt x="9" y="152"/>
                    <a:pt x="6" y="161"/>
                    <a:pt x="2" y="171"/>
                  </a:cubicBezTo>
                  <a:cubicBezTo>
                    <a:pt x="15" y="175"/>
                    <a:pt x="26" y="180"/>
                    <a:pt x="25" y="184"/>
                  </a:cubicBezTo>
                  <a:cubicBezTo>
                    <a:pt x="23" y="193"/>
                    <a:pt x="0" y="189"/>
                    <a:pt x="0" y="207"/>
                  </a:cubicBezTo>
                  <a:cubicBezTo>
                    <a:pt x="0" y="208"/>
                    <a:pt x="0" y="209"/>
                    <a:pt x="0" y="210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1" y="302"/>
                    <a:pt x="131" y="302"/>
                    <a:pt x="131" y="302"/>
                  </a:cubicBezTo>
                  <a:cubicBezTo>
                    <a:pt x="131" y="302"/>
                    <a:pt x="161" y="324"/>
                    <a:pt x="190" y="344"/>
                  </a:cubicBezTo>
                  <a:cubicBezTo>
                    <a:pt x="203" y="311"/>
                    <a:pt x="220" y="275"/>
                    <a:pt x="224" y="268"/>
                  </a:cubicBezTo>
                  <a:cubicBezTo>
                    <a:pt x="232" y="256"/>
                    <a:pt x="240" y="258"/>
                    <a:pt x="247" y="250"/>
                  </a:cubicBezTo>
                  <a:cubicBezTo>
                    <a:pt x="253" y="241"/>
                    <a:pt x="256" y="254"/>
                    <a:pt x="266" y="237"/>
                  </a:cubicBezTo>
                  <a:cubicBezTo>
                    <a:pt x="267" y="236"/>
                    <a:pt x="268" y="234"/>
                    <a:pt x="269" y="233"/>
                  </a:cubicBezTo>
                  <a:cubicBezTo>
                    <a:pt x="252" y="205"/>
                    <a:pt x="252" y="205"/>
                    <a:pt x="252" y="205"/>
                  </a:cubicBezTo>
                  <a:lnTo>
                    <a:pt x="250" y="79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0"/>
            <p:cNvSpPr/>
            <p:nvPr/>
          </p:nvSpPr>
          <p:spPr>
            <a:xfrm>
              <a:off x="4923589" y="3584891"/>
              <a:ext cx="141309" cy="167138"/>
            </a:xfrm>
            <a:custGeom>
              <a:rect b="b" l="l" r="r" t="t"/>
              <a:pathLst>
                <a:path extrusionOk="0" h="199" w="192">
                  <a:moveTo>
                    <a:pt x="178" y="40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4" y="4"/>
                    <a:pt x="147" y="8"/>
                    <a:pt x="146" y="11"/>
                  </a:cubicBezTo>
                  <a:cubicBezTo>
                    <a:pt x="146" y="17"/>
                    <a:pt x="131" y="16"/>
                    <a:pt x="125" y="13"/>
                  </a:cubicBezTo>
                  <a:cubicBezTo>
                    <a:pt x="118" y="10"/>
                    <a:pt x="102" y="17"/>
                    <a:pt x="99" y="21"/>
                  </a:cubicBezTo>
                  <a:cubicBezTo>
                    <a:pt x="96" y="26"/>
                    <a:pt x="85" y="13"/>
                    <a:pt x="77" y="14"/>
                  </a:cubicBezTo>
                  <a:cubicBezTo>
                    <a:pt x="69" y="14"/>
                    <a:pt x="50" y="21"/>
                    <a:pt x="50" y="21"/>
                  </a:cubicBezTo>
                  <a:cubicBezTo>
                    <a:pt x="50" y="21"/>
                    <a:pt x="47" y="43"/>
                    <a:pt x="47" y="52"/>
                  </a:cubicBezTo>
                  <a:cubicBezTo>
                    <a:pt x="47" y="60"/>
                    <a:pt x="59" y="62"/>
                    <a:pt x="59" y="69"/>
                  </a:cubicBezTo>
                  <a:cubicBezTo>
                    <a:pt x="59" y="76"/>
                    <a:pt x="50" y="82"/>
                    <a:pt x="49" y="87"/>
                  </a:cubicBezTo>
                  <a:cubicBezTo>
                    <a:pt x="48" y="92"/>
                    <a:pt x="42" y="95"/>
                    <a:pt x="34" y="97"/>
                  </a:cubicBezTo>
                  <a:cubicBezTo>
                    <a:pt x="26" y="99"/>
                    <a:pt x="27" y="112"/>
                    <a:pt x="21" y="117"/>
                  </a:cubicBezTo>
                  <a:cubicBezTo>
                    <a:pt x="15" y="121"/>
                    <a:pt x="16" y="133"/>
                    <a:pt x="12" y="142"/>
                  </a:cubicBezTo>
                  <a:cubicBezTo>
                    <a:pt x="8" y="150"/>
                    <a:pt x="6" y="162"/>
                    <a:pt x="6" y="172"/>
                  </a:cubicBezTo>
                  <a:cubicBezTo>
                    <a:pt x="6" y="180"/>
                    <a:pt x="5" y="192"/>
                    <a:pt x="0" y="198"/>
                  </a:cubicBezTo>
                  <a:cubicBezTo>
                    <a:pt x="10" y="199"/>
                    <a:pt x="13" y="197"/>
                    <a:pt x="18" y="194"/>
                  </a:cubicBezTo>
                  <a:cubicBezTo>
                    <a:pt x="25" y="191"/>
                    <a:pt x="54" y="184"/>
                    <a:pt x="54" y="184"/>
                  </a:cubicBezTo>
                  <a:cubicBezTo>
                    <a:pt x="83" y="181"/>
                    <a:pt x="83" y="181"/>
                    <a:pt x="83" y="181"/>
                  </a:cubicBezTo>
                  <a:cubicBezTo>
                    <a:pt x="90" y="163"/>
                    <a:pt x="99" y="146"/>
                    <a:pt x="110" y="143"/>
                  </a:cubicBezTo>
                  <a:cubicBezTo>
                    <a:pt x="123" y="139"/>
                    <a:pt x="142" y="141"/>
                    <a:pt x="157" y="144"/>
                  </a:cubicBezTo>
                  <a:cubicBezTo>
                    <a:pt x="161" y="134"/>
                    <a:pt x="164" y="125"/>
                    <a:pt x="167" y="122"/>
                  </a:cubicBezTo>
                  <a:cubicBezTo>
                    <a:pt x="176" y="113"/>
                    <a:pt x="189" y="95"/>
                    <a:pt x="190" y="81"/>
                  </a:cubicBezTo>
                  <a:cubicBezTo>
                    <a:pt x="192" y="67"/>
                    <a:pt x="192" y="52"/>
                    <a:pt x="192" y="52"/>
                  </a:cubicBezTo>
                  <a:lnTo>
                    <a:pt x="178" y="40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0"/>
            <p:cNvSpPr/>
            <p:nvPr/>
          </p:nvSpPr>
          <p:spPr>
            <a:xfrm>
              <a:off x="5622888" y="2249850"/>
              <a:ext cx="461067" cy="305388"/>
            </a:xfrm>
            <a:custGeom>
              <a:rect b="b" l="l" r="r" t="t"/>
              <a:pathLst>
                <a:path extrusionOk="0" h="363" w="623">
                  <a:moveTo>
                    <a:pt x="606" y="204"/>
                  </a:moveTo>
                  <a:cubicBezTo>
                    <a:pt x="590" y="190"/>
                    <a:pt x="560" y="173"/>
                    <a:pt x="558" y="182"/>
                  </a:cubicBezTo>
                  <a:cubicBezTo>
                    <a:pt x="555" y="190"/>
                    <a:pt x="537" y="191"/>
                    <a:pt x="530" y="183"/>
                  </a:cubicBezTo>
                  <a:cubicBezTo>
                    <a:pt x="523" y="175"/>
                    <a:pt x="517" y="165"/>
                    <a:pt x="497" y="173"/>
                  </a:cubicBezTo>
                  <a:cubicBezTo>
                    <a:pt x="476" y="182"/>
                    <a:pt x="462" y="193"/>
                    <a:pt x="460" y="201"/>
                  </a:cubicBezTo>
                  <a:cubicBezTo>
                    <a:pt x="459" y="210"/>
                    <a:pt x="445" y="218"/>
                    <a:pt x="444" y="207"/>
                  </a:cubicBezTo>
                  <a:cubicBezTo>
                    <a:pt x="442" y="196"/>
                    <a:pt x="426" y="191"/>
                    <a:pt x="415" y="189"/>
                  </a:cubicBezTo>
                  <a:cubicBezTo>
                    <a:pt x="404" y="186"/>
                    <a:pt x="386" y="191"/>
                    <a:pt x="384" y="180"/>
                  </a:cubicBezTo>
                  <a:cubicBezTo>
                    <a:pt x="383" y="169"/>
                    <a:pt x="366" y="157"/>
                    <a:pt x="365" y="144"/>
                  </a:cubicBezTo>
                  <a:cubicBezTo>
                    <a:pt x="363" y="132"/>
                    <a:pt x="367" y="114"/>
                    <a:pt x="356" y="111"/>
                  </a:cubicBezTo>
                  <a:cubicBezTo>
                    <a:pt x="345" y="108"/>
                    <a:pt x="338" y="90"/>
                    <a:pt x="329" y="90"/>
                  </a:cubicBezTo>
                  <a:cubicBezTo>
                    <a:pt x="319" y="90"/>
                    <a:pt x="265" y="90"/>
                    <a:pt x="258" y="87"/>
                  </a:cubicBezTo>
                  <a:cubicBezTo>
                    <a:pt x="251" y="85"/>
                    <a:pt x="215" y="98"/>
                    <a:pt x="212" y="90"/>
                  </a:cubicBezTo>
                  <a:cubicBezTo>
                    <a:pt x="210" y="83"/>
                    <a:pt x="185" y="57"/>
                    <a:pt x="171" y="45"/>
                  </a:cubicBezTo>
                  <a:cubicBezTo>
                    <a:pt x="169" y="51"/>
                    <a:pt x="166" y="56"/>
                    <a:pt x="160" y="60"/>
                  </a:cubicBezTo>
                  <a:cubicBezTo>
                    <a:pt x="134" y="79"/>
                    <a:pt x="109" y="76"/>
                    <a:pt x="118" y="53"/>
                  </a:cubicBezTo>
                  <a:cubicBezTo>
                    <a:pt x="126" y="30"/>
                    <a:pt x="127" y="3"/>
                    <a:pt x="114" y="3"/>
                  </a:cubicBezTo>
                  <a:cubicBezTo>
                    <a:pt x="100" y="3"/>
                    <a:pt x="109" y="51"/>
                    <a:pt x="99" y="54"/>
                  </a:cubicBezTo>
                  <a:cubicBezTo>
                    <a:pt x="90" y="57"/>
                    <a:pt x="86" y="19"/>
                    <a:pt x="94" y="0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1" y="179"/>
                    <a:pt x="0" y="179"/>
                  </a:cubicBezTo>
                  <a:cubicBezTo>
                    <a:pt x="9" y="183"/>
                    <a:pt x="18" y="185"/>
                    <a:pt x="25" y="185"/>
                  </a:cubicBezTo>
                  <a:cubicBezTo>
                    <a:pt x="39" y="186"/>
                    <a:pt x="38" y="176"/>
                    <a:pt x="38" y="169"/>
                  </a:cubicBezTo>
                  <a:cubicBezTo>
                    <a:pt x="38" y="161"/>
                    <a:pt x="52" y="149"/>
                    <a:pt x="63" y="150"/>
                  </a:cubicBezTo>
                  <a:cubicBezTo>
                    <a:pt x="73" y="151"/>
                    <a:pt x="72" y="136"/>
                    <a:pt x="75" y="136"/>
                  </a:cubicBezTo>
                  <a:cubicBezTo>
                    <a:pt x="78" y="136"/>
                    <a:pt x="87" y="134"/>
                    <a:pt x="90" y="129"/>
                  </a:cubicBezTo>
                  <a:cubicBezTo>
                    <a:pt x="93" y="124"/>
                    <a:pt x="109" y="130"/>
                    <a:pt x="115" y="135"/>
                  </a:cubicBezTo>
                  <a:cubicBezTo>
                    <a:pt x="120" y="140"/>
                    <a:pt x="132" y="143"/>
                    <a:pt x="142" y="145"/>
                  </a:cubicBezTo>
                  <a:cubicBezTo>
                    <a:pt x="151" y="147"/>
                    <a:pt x="154" y="176"/>
                    <a:pt x="154" y="182"/>
                  </a:cubicBezTo>
                  <a:cubicBezTo>
                    <a:pt x="154" y="188"/>
                    <a:pt x="199" y="187"/>
                    <a:pt x="206" y="188"/>
                  </a:cubicBezTo>
                  <a:cubicBezTo>
                    <a:pt x="213" y="189"/>
                    <a:pt x="213" y="202"/>
                    <a:pt x="221" y="211"/>
                  </a:cubicBezTo>
                  <a:cubicBezTo>
                    <a:pt x="228" y="221"/>
                    <a:pt x="233" y="233"/>
                    <a:pt x="236" y="240"/>
                  </a:cubicBezTo>
                  <a:cubicBezTo>
                    <a:pt x="239" y="248"/>
                    <a:pt x="265" y="257"/>
                    <a:pt x="272" y="266"/>
                  </a:cubicBezTo>
                  <a:cubicBezTo>
                    <a:pt x="278" y="276"/>
                    <a:pt x="298" y="285"/>
                    <a:pt x="312" y="290"/>
                  </a:cubicBezTo>
                  <a:cubicBezTo>
                    <a:pt x="327" y="295"/>
                    <a:pt x="340" y="315"/>
                    <a:pt x="349" y="314"/>
                  </a:cubicBezTo>
                  <a:cubicBezTo>
                    <a:pt x="357" y="313"/>
                    <a:pt x="380" y="325"/>
                    <a:pt x="380" y="325"/>
                  </a:cubicBezTo>
                  <a:cubicBezTo>
                    <a:pt x="382" y="348"/>
                    <a:pt x="382" y="348"/>
                    <a:pt x="382" y="348"/>
                  </a:cubicBezTo>
                  <a:cubicBezTo>
                    <a:pt x="383" y="348"/>
                    <a:pt x="384" y="347"/>
                    <a:pt x="386" y="347"/>
                  </a:cubicBezTo>
                  <a:cubicBezTo>
                    <a:pt x="398" y="343"/>
                    <a:pt x="405" y="357"/>
                    <a:pt x="415" y="357"/>
                  </a:cubicBezTo>
                  <a:cubicBezTo>
                    <a:pt x="419" y="357"/>
                    <a:pt x="424" y="360"/>
                    <a:pt x="429" y="363"/>
                  </a:cubicBezTo>
                  <a:cubicBezTo>
                    <a:pt x="428" y="343"/>
                    <a:pt x="435" y="333"/>
                    <a:pt x="443" y="327"/>
                  </a:cubicBezTo>
                  <a:cubicBezTo>
                    <a:pt x="453" y="319"/>
                    <a:pt x="437" y="307"/>
                    <a:pt x="439" y="295"/>
                  </a:cubicBezTo>
                  <a:cubicBezTo>
                    <a:pt x="441" y="284"/>
                    <a:pt x="415" y="278"/>
                    <a:pt x="417" y="268"/>
                  </a:cubicBezTo>
                  <a:cubicBezTo>
                    <a:pt x="419" y="259"/>
                    <a:pt x="441" y="260"/>
                    <a:pt x="451" y="256"/>
                  </a:cubicBezTo>
                  <a:cubicBezTo>
                    <a:pt x="460" y="252"/>
                    <a:pt x="453" y="236"/>
                    <a:pt x="462" y="236"/>
                  </a:cubicBezTo>
                  <a:cubicBezTo>
                    <a:pt x="471" y="236"/>
                    <a:pt x="475" y="227"/>
                    <a:pt x="479" y="217"/>
                  </a:cubicBezTo>
                  <a:cubicBezTo>
                    <a:pt x="482" y="208"/>
                    <a:pt x="497" y="217"/>
                    <a:pt x="506" y="211"/>
                  </a:cubicBezTo>
                  <a:cubicBezTo>
                    <a:pt x="514" y="205"/>
                    <a:pt x="526" y="201"/>
                    <a:pt x="530" y="206"/>
                  </a:cubicBezTo>
                  <a:cubicBezTo>
                    <a:pt x="532" y="210"/>
                    <a:pt x="522" y="228"/>
                    <a:pt x="517" y="235"/>
                  </a:cubicBezTo>
                  <a:cubicBezTo>
                    <a:pt x="532" y="234"/>
                    <a:pt x="553" y="232"/>
                    <a:pt x="558" y="228"/>
                  </a:cubicBezTo>
                  <a:cubicBezTo>
                    <a:pt x="563" y="222"/>
                    <a:pt x="584" y="236"/>
                    <a:pt x="591" y="222"/>
                  </a:cubicBezTo>
                  <a:cubicBezTo>
                    <a:pt x="598" y="208"/>
                    <a:pt x="623" y="218"/>
                    <a:pt x="606" y="20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0"/>
            <p:cNvSpPr/>
            <p:nvPr/>
          </p:nvSpPr>
          <p:spPr>
            <a:xfrm>
              <a:off x="4303097" y="535137"/>
              <a:ext cx="673936" cy="1213297"/>
            </a:xfrm>
            <a:custGeom>
              <a:rect b="b" l="l" r="r" t="t"/>
              <a:pathLst>
                <a:path extrusionOk="0" h="1441" w="912">
                  <a:moveTo>
                    <a:pt x="883" y="770"/>
                  </a:moveTo>
                  <a:cubicBezTo>
                    <a:pt x="881" y="778"/>
                    <a:pt x="867" y="777"/>
                    <a:pt x="868" y="769"/>
                  </a:cubicBezTo>
                  <a:cubicBezTo>
                    <a:pt x="868" y="761"/>
                    <a:pt x="846" y="755"/>
                    <a:pt x="845" y="751"/>
                  </a:cubicBezTo>
                  <a:cubicBezTo>
                    <a:pt x="844" y="747"/>
                    <a:pt x="854" y="748"/>
                    <a:pt x="863" y="753"/>
                  </a:cubicBezTo>
                  <a:cubicBezTo>
                    <a:pt x="871" y="757"/>
                    <a:pt x="877" y="754"/>
                    <a:pt x="886" y="745"/>
                  </a:cubicBezTo>
                  <a:cubicBezTo>
                    <a:pt x="895" y="737"/>
                    <a:pt x="908" y="744"/>
                    <a:pt x="910" y="736"/>
                  </a:cubicBezTo>
                  <a:cubicBezTo>
                    <a:pt x="912" y="728"/>
                    <a:pt x="895" y="723"/>
                    <a:pt x="892" y="718"/>
                  </a:cubicBezTo>
                  <a:cubicBezTo>
                    <a:pt x="889" y="714"/>
                    <a:pt x="877" y="707"/>
                    <a:pt x="865" y="710"/>
                  </a:cubicBezTo>
                  <a:cubicBezTo>
                    <a:pt x="854" y="712"/>
                    <a:pt x="853" y="707"/>
                    <a:pt x="847" y="701"/>
                  </a:cubicBezTo>
                  <a:cubicBezTo>
                    <a:pt x="840" y="694"/>
                    <a:pt x="819" y="705"/>
                    <a:pt x="819" y="719"/>
                  </a:cubicBezTo>
                  <a:cubicBezTo>
                    <a:pt x="819" y="734"/>
                    <a:pt x="806" y="730"/>
                    <a:pt x="811" y="723"/>
                  </a:cubicBezTo>
                  <a:cubicBezTo>
                    <a:pt x="815" y="715"/>
                    <a:pt x="804" y="705"/>
                    <a:pt x="815" y="703"/>
                  </a:cubicBezTo>
                  <a:cubicBezTo>
                    <a:pt x="825" y="700"/>
                    <a:pt x="819" y="685"/>
                    <a:pt x="800" y="683"/>
                  </a:cubicBezTo>
                  <a:cubicBezTo>
                    <a:pt x="781" y="681"/>
                    <a:pt x="774" y="698"/>
                    <a:pt x="778" y="703"/>
                  </a:cubicBezTo>
                  <a:cubicBezTo>
                    <a:pt x="783" y="708"/>
                    <a:pt x="765" y="730"/>
                    <a:pt x="758" y="730"/>
                  </a:cubicBezTo>
                  <a:cubicBezTo>
                    <a:pt x="750" y="730"/>
                    <a:pt x="759" y="711"/>
                    <a:pt x="758" y="701"/>
                  </a:cubicBezTo>
                  <a:cubicBezTo>
                    <a:pt x="758" y="690"/>
                    <a:pt x="750" y="696"/>
                    <a:pt x="736" y="713"/>
                  </a:cubicBezTo>
                  <a:cubicBezTo>
                    <a:pt x="721" y="729"/>
                    <a:pt x="710" y="744"/>
                    <a:pt x="702" y="746"/>
                  </a:cubicBezTo>
                  <a:cubicBezTo>
                    <a:pt x="694" y="747"/>
                    <a:pt x="695" y="731"/>
                    <a:pt x="708" y="724"/>
                  </a:cubicBezTo>
                  <a:cubicBezTo>
                    <a:pt x="722" y="716"/>
                    <a:pt x="722" y="697"/>
                    <a:pt x="731" y="697"/>
                  </a:cubicBezTo>
                  <a:cubicBezTo>
                    <a:pt x="740" y="697"/>
                    <a:pt x="740" y="686"/>
                    <a:pt x="727" y="683"/>
                  </a:cubicBezTo>
                  <a:cubicBezTo>
                    <a:pt x="714" y="680"/>
                    <a:pt x="712" y="694"/>
                    <a:pt x="708" y="699"/>
                  </a:cubicBezTo>
                  <a:cubicBezTo>
                    <a:pt x="704" y="703"/>
                    <a:pt x="682" y="691"/>
                    <a:pt x="683" y="695"/>
                  </a:cubicBezTo>
                  <a:cubicBezTo>
                    <a:pt x="683" y="700"/>
                    <a:pt x="671" y="701"/>
                    <a:pt x="676" y="709"/>
                  </a:cubicBezTo>
                  <a:cubicBezTo>
                    <a:pt x="682" y="717"/>
                    <a:pt x="674" y="724"/>
                    <a:pt x="669" y="714"/>
                  </a:cubicBezTo>
                  <a:cubicBezTo>
                    <a:pt x="663" y="705"/>
                    <a:pt x="650" y="712"/>
                    <a:pt x="644" y="723"/>
                  </a:cubicBezTo>
                  <a:cubicBezTo>
                    <a:pt x="638" y="733"/>
                    <a:pt x="630" y="732"/>
                    <a:pt x="636" y="736"/>
                  </a:cubicBezTo>
                  <a:cubicBezTo>
                    <a:pt x="642" y="740"/>
                    <a:pt x="642" y="754"/>
                    <a:pt x="632" y="756"/>
                  </a:cubicBezTo>
                  <a:cubicBezTo>
                    <a:pt x="623" y="759"/>
                    <a:pt x="627" y="731"/>
                    <a:pt x="619" y="733"/>
                  </a:cubicBezTo>
                  <a:cubicBezTo>
                    <a:pt x="612" y="736"/>
                    <a:pt x="617" y="720"/>
                    <a:pt x="627" y="720"/>
                  </a:cubicBezTo>
                  <a:cubicBezTo>
                    <a:pt x="636" y="720"/>
                    <a:pt x="646" y="705"/>
                    <a:pt x="645" y="702"/>
                  </a:cubicBezTo>
                  <a:cubicBezTo>
                    <a:pt x="644" y="696"/>
                    <a:pt x="633" y="697"/>
                    <a:pt x="633" y="705"/>
                  </a:cubicBezTo>
                  <a:cubicBezTo>
                    <a:pt x="633" y="713"/>
                    <a:pt x="617" y="711"/>
                    <a:pt x="604" y="711"/>
                  </a:cubicBezTo>
                  <a:cubicBezTo>
                    <a:pt x="591" y="710"/>
                    <a:pt x="592" y="726"/>
                    <a:pt x="606" y="734"/>
                  </a:cubicBezTo>
                  <a:cubicBezTo>
                    <a:pt x="621" y="742"/>
                    <a:pt x="604" y="747"/>
                    <a:pt x="596" y="741"/>
                  </a:cubicBezTo>
                  <a:cubicBezTo>
                    <a:pt x="589" y="735"/>
                    <a:pt x="578" y="738"/>
                    <a:pt x="570" y="742"/>
                  </a:cubicBezTo>
                  <a:cubicBezTo>
                    <a:pt x="562" y="745"/>
                    <a:pt x="589" y="755"/>
                    <a:pt x="590" y="759"/>
                  </a:cubicBezTo>
                  <a:cubicBezTo>
                    <a:pt x="591" y="764"/>
                    <a:pt x="576" y="754"/>
                    <a:pt x="573" y="757"/>
                  </a:cubicBezTo>
                  <a:cubicBezTo>
                    <a:pt x="570" y="761"/>
                    <a:pt x="555" y="755"/>
                    <a:pt x="554" y="746"/>
                  </a:cubicBezTo>
                  <a:cubicBezTo>
                    <a:pt x="553" y="737"/>
                    <a:pt x="530" y="750"/>
                    <a:pt x="543" y="753"/>
                  </a:cubicBezTo>
                  <a:cubicBezTo>
                    <a:pt x="556" y="756"/>
                    <a:pt x="551" y="764"/>
                    <a:pt x="551" y="776"/>
                  </a:cubicBezTo>
                  <a:cubicBezTo>
                    <a:pt x="551" y="787"/>
                    <a:pt x="536" y="778"/>
                    <a:pt x="539" y="768"/>
                  </a:cubicBezTo>
                  <a:cubicBezTo>
                    <a:pt x="542" y="758"/>
                    <a:pt x="530" y="760"/>
                    <a:pt x="519" y="767"/>
                  </a:cubicBezTo>
                  <a:cubicBezTo>
                    <a:pt x="509" y="773"/>
                    <a:pt x="521" y="755"/>
                    <a:pt x="517" y="746"/>
                  </a:cubicBezTo>
                  <a:cubicBezTo>
                    <a:pt x="513" y="738"/>
                    <a:pt x="503" y="746"/>
                    <a:pt x="492" y="749"/>
                  </a:cubicBezTo>
                  <a:cubicBezTo>
                    <a:pt x="481" y="751"/>
                    <a:pt x="476" y="751"/>
                    <a:pt x="483" y="758"/>
                  </a:cubicBezTo>
                  <a:cubicBezTo>
                    <a:pt x="489" y="766"/>
                    <a:pt x="488" y="776"/>
                    <a:pt x="479" y="775"/>
                  </a:cubicBezTo>
                  <a:cubicBezTo>
                    <a:pt x="471" y="773"/>
                    <a:pt x="467" y="775"/>
                    <a:pt x="468" y="783"/>
                  </a:cubicBezTo>
                  <a:cubicBezTo>
                    <a:pt x="469" y="791"/>
                    <a:pt x="457" y="792"/>
                    <a:pt x="455" y="784"/>
                  </a:cubicBezTo>
                  <a:cubicBezTo>
                    <a:pt x="454" y="777"/>
                    <a:pt x="437" y="779"/>
                    <a:pt x="432" y="788"/>
                  </a:cubicBezTo>
                  <a:cubicBezTo>
                    <a:pt x="426" y="796"/>
                    <a:pt x="412" y="802"/>
                    <a:pt x="413" y="811"/>
                  </a:cubicBezTo>
                  <a:cubicBezTo>
                    <a:pt x="415" y="821"/>
                    <a:pt x="426" y="807"/>
                    <a:pt x="436" y="810"/>
                  </a:cubicBezTo>
                  <a:cubicBezTo>
                    <a:pt x="445" y="813"/>
                    <a:pt x="435" y="818"/>
                    <a:pt x="440" y="822"/>
                  </a:cubicBezTo>
                  <a:cubicBezTo>
                    <a:pt x="446" y="827"/>
                    <a:pt x="445" y="838"/>
                    <a:pt x="437" y="832"/>
                  </a:cubicBezTo>
                  <a:cubicBezTo>
                    <a:pt x="430" y="825"/>
                    <a:pt x="421" y="823"/>
                    <a:pt x="419" y="834"/>
                  </a:cubicBezTo>
                  <a:cubicBezTo>
                    <a:pt x="418" y="845"/>
                    <a:pt x="410" y="832"/>
                    <a:pt x="403" y="824"/>
                  </a:cubicBezTo>
                  <a:cubicBezTo>
                    <a:pt x="397" y="817"/>
                    <a:pt x="391" y="839"/>
                    <a:pt x="384" y="834"/>
                  </a:cubicBezTo>
                  <a:cubicBezTo>
                    <a:pt x="377" y="829"/>
                    <a:pt x="398" y="812"/>
                    <a:pt x="393" y="805"/>
                  </a:cubicBezTo>
                  <a:cubicBezTo>
                    <a:pt x="387" y="797"/>
                    <a:pt x="384" y="809"/>
                    <a:pt x="372" y="821"/>
                  </a:cubicBezTo>
                  <a:cubicBezTo>
                    <a:pt x="360" y="833"/>
                    <a:pt x="344" y="833"/>
                    <a:pt x="349" y="838"/>
                  </a:cubicBezTo>
                  <a:cubicBezTo>
                    <a:pt x="355" y="844"/>
                    <a:pt x="337" y="847"/>
                    <a:pt x="334" y="857"/>
                  </a:cubicBezTo>
                  <a:cubicBezTo>
                    <a:pt x="331" y="867"/>
                    <a:pt x="307" y="871"/>
                    <a:pt x="291" y="881"/>
                  </a:cubicBezTo>
                  <a:cubicBezTo>
                    <a:pt x="276" y="891"/>
                    <a:pt x="294" y="892"/>
                    <a:pt x="303" y="882"/>
                  </a:cubicBezTo>
                  <a:cubicBezTo>
                    <a:pt x="312" y="872"/>
                    <a:pt x="315" y="878"/>
                    <a:pt x="329" y="869"/>
                  </a:cubicBezTo>
                  <a:cubicBezTo>
                    <a:pt x="343" y="860"/>
                    <a:pt x="358" y="853"/>
                    <a:pt x="363" y="857"/>
                  </a:cubicBezTo>
                  <a:cubicBezTo>
                    <a:pt x="369" y="860"/>
                    <a:pt x="377" y="863"/>
                    <a:pt x="384" y="854"/>
                  </a:cubicBezTo>
                  <a:cubicBezTo>
                    <a:pt x="391" y="844"/>
                    <a:pt x="399" y="846"/>
                    <a:pt x="406" y="852"/>
                  </a:cubicBezTo>
                  <a:cubicBezTo>
                    <a:pt x="413" y="858"/>
                    <a:pt x="395" y="862"/>
                    <a:pt x="403" y="871"/>
                  </a:cubicBezTo>
                  <a:cubicBezTo>
                    <a:pt x="411" y="879"/>
                    <a:pt x="393" y="884"/>
                    <a:pt x="393" y="876"/>
                  </a:cubicBezTo>
                  <a:cubicBezTo>
                    <a:pt x="393" y="869"/>
                    <a:pt x="383" y="863"/>
                    <a:pt x="379" y="870"/>
                  </a:cubicBezTo>
                  <a:cubicBezTo>
                    <a:pt x="375" y="876"/>
                    <a:pt x="369" y="884"/>
                    <a:pt x="362" y="884"/>
                  </a:cubicBezTo>
                  <a:cubicBezTo>
                    <a:pt x="356" y="885"/>
                    <a:pt x="348" y="897"/>
                    <a:pt x="348" y="910"/>
                  </a:cubicBezTo>
                  <a:cubicBezTo>
                    <a:pt x="348" y="922"/>
                    <a:pt x="336" y="910"/>
                    <a:pt x="335" y="921"/>
                  </a:cubicBezTo>
                  <a:cubicBezTo>
                    <a:pt x="334" y="932"/>
                    <a:pt x="318" y="951"/>
                    <a:pt x="303" y="965"/>
                  </a:cubicBezTo>
                  <a:cubicBezTo>
                    <a:pt x="289" y="979"/>
                    <a:pt x="302" y="982"/>
                    <a:pt x="297" y="991"/>
                  </a:cubicBezTo>
                  <a:cubicBezTo>
                    <a:pt x="293" y="1000"/>
                    <a:pt x="276" y="992"/>
                    <a:pt x="270" y="996"/>
                  </a:cubicBezTo>
                  <a:cubicBezTo>
                    <a:pt x="264" y="999"/>
                    <a:pt x="273" y="1021"/>
                    <a:pt x="265" y="1028"/>
                  </a:cubicBezTo>
                  <a:cubicBezTo>
                    <a:pt x="257" y="1035"/>
                    <a:pt x="265" y="1044"/>
                    <a:pt x="265" y="1052"/>
                  </a:cubicBezTo>
                  <a:cubicBezTo>
                    <a:pt x="265" y="1059"/>
                    <a:pt x="245" y="1047"/>
                    <a:pt x="243" y="1055"/>
                  </a:cubicBezTo>
                  <a:cubicBezTo>
                    <a:pt x="242" y="1063"/>
                    <a:pt x="224" y="1061"/>
                    <a:pt x="219" y="1063"/>
                  </a:cubicBezTo>
                  <a:cubicBezTo>
                    <a:pt x="214" y="1065"/>
                    <a:pt x="229" y="1077"/>
                    <a:pt x="239" y="1084"/>
                  </a:cubicBezTo>
                  <a:cubicBezTo>
                    <a:pt x="248" y="1092"/>
                    <a:pt x="230" y="1097"/>
                    <a:pt x="228" y="1089"/>
                  </a:cubicBezTo>
                  <a:cubicBezTo>
                    <a:pt x="226" y="1081"/>
                    <a:pt x="213" y="1094"/>
                    <a:pt x="197" y="1102"/>
                  </a:cubicBezTo>
                  <a:cubicBezTo>
                    <a:pt x="180" y="1109"/>
                    <a:pt x="187" y="1123"/>
                    <a:pt x="175" y="1124"/>
                  </a:cubicBezTo>
                  <a:cubicBezTo>
                    <a:pt x="162" y="1124"/>
                    <a:pt x="166" y="1144"/>
                    <a:pt x="158" y="1150"/>
                  </a:cubicBezTo>
                  <a:cubicBezTo>
                    <a:pt x="149" y="1157"/>
                    <a:pt x="151" y="1136"/>
                    <a:pt x="138" y="1135"/>
                  </a:cubicBezTo>
                  <a:cubicBezTo>
                    <a:pt x="125" y="1135"/>
                    <a:pt x="126" y="1144"/>
                    <a:pt x="134" y="1155"/>
                  </a:cubicBezTo>
                  <a:cubicBezTo>
                    <a:pt x="142" y="1166"/>
                    <a:pt x="122" y="1158"/>
                    <a:pt x="115" y="1167"/>
                  </a:cubicBezTo>
                  <a:cubicBezTo>
                    <a:pt x="108" y="1176"/>
                    <a:pt x="87" y="1172"/>
                    <a:pt x="81" y="1180"/>
                  </a:cubicBezTo>
                  <a:cubicBezTo>
                    <a:pt x="75" y="1187"/>
                    <a:pt x="97" y="1187"/>
                    <a:pt x="100" y="1194"/>
                  </a:cubicBezTo>
                  <a:cubicBezTo>
                    <a:pt x="103" y="1200"/>
                    <a:pt x="81" y="1197"/>
                    <a:pt x="70" y="1194"/>
                  </a:cubicBezTo>
                  <a:cubicBezTo>
                    <a:pt x="58" y="1192"/>
                    <a:pt x="61" y="1209"/>
                    <a:pt x="51" y="1207"/>
                  </a:cubicBezTo>
                  <a:cubicBezTo>
                    <a:pt x="41" y="1205"/>
                    <a:pt x="28" y="1215"/>
                    <a:pt x="35" y="1223"/>
                  </a:cubicBezTo>
                  <a:cubicBezTo>
                    <a:pt x="42" y="1230"/>
                    <a:pt x="29" y="1231"/>
                    <a:pt x="22" y="1226"/>
                  </a:cubicBezTo>
                  <a:cubicBezTo>
                    <a:pt x="15" y="1222"/>
                    <a:pt x="8" y="1233"/>
                    <a:pt x="6" y="1242"/>
                  </a:cubicBezTo>
                  <a:cubicBezTo>
                    <a:pt x="3" y="1251"/>
                    <a:pt x="20" y="1256"/>
                    <a:pt x="19" y="1260"/>
                  </a:cubicBezTo>
                  <a:cubicBezTo>
                    <a:pt x="19" y="1264"/>
                    <a:pt x="6" y="1271"/>
                    <a:pt x="15" y="1273"/>
                  </a:cubicBezTo>
                  <a:cubicBezTo>
                    <a:pt x="24" y="1275"/>
                    <a:pt x="18" y="1283"/>
                    <a:pt x="11" y="1286"/>
                  </a:cubicBezTo>
                  <a:cubicBezTo>
                    <a:pt x="5" y="1288"/>
                    <a:pt x="5" y="1295"/>
                    <a:pt x="11" y="1302"/>
                  </a:cubicBezTo>
                  <a:cubicBezTo>
                    <a:pt x="18" y="1310"/>
                    <a:pt x="0" y="1312"/>
                    <a:pt x="9" y="1324"/>
                  </a:cubicBezTo>
                  <a:cubicBezTo>
                    <a:pt x="17" y="1336"/>
                    <a:pt x="23" y="1321"/>
                    <a:pt x="27" y="1329"/>
                  </a:cubicBezTo>
                  <a:cubicBezTo>
                    <a:pt x="31" y="1338"/>
                    <a:pt x="41" y="1330"/>
                    <a:pt x="52" y="1320"/>
                  </a:cubicBezTo>
                  <a:cubicBezTo>
                    <a:pt x="63" y="1310"/>
                    <a:pt x="68" y="1331"/>
                    <a:pt x="58" y="1331"/>
                  </a:cubicBezTo>
                  <a:cubicBezTo>
                    <a:pt x="49" y="1330"/>
                    <a:pt x="38" y="1336"/>
                    <a:pt x="40" y="1345"/>
                  </a:cubicBezTo>
                  <a:cubicBezTo>
                    <a:pt x="42" y="1355"/>
                    <a:pt x="25" y="1353"/>
                    <a:pt x="26" y="1342"/>
                  </a:cubicBezTo>
                  <a:cubicBezTo>
                    <a:pt x="26" y="1330"/>
                    <a:pt x="7" y="1344"/>
                    <a:pt x="14" y="1352"/>
                  </a:cubicBezTo>
                  <a:cubicBezTo>
                    <a:pt x="21" y="1361"/>
                    <a:pt x="11" y="1365"/>
                    <a:pt x="11" y="1373"/>
                  </a:cubicBezTo>
                  <a:cubicBezTo>
                    <a:pt x="11" y="1381"/>
                    <a:pt x="25" y="1379"/>
                    <a:pt x="31" y="1370"/>
                  </a:cubicBezTo>
                  <a:cubicBezTo>
                    <a:pt x="37" y="1362"/>
                    <a:pt x="46" y="1364"/>
                    <a:pt x="50" y="1373"/>
                  </a:cubicBezTo>
                  <a:cubicBezTo>
                    <a:pt x="54" y="1381"/>
                    <a:pt x="41" y="1375"/>
                    <a:pt x="41" y="1387"/>
                  </a:cubicBezTo>
                  <a:cubicBezTo>
                    <a:pt x="41" y="1399"/>
                    <a:pt x="33" y="1388"/>
                    <a:pt x="26" y="1397"/>
                  </a:cubicBezTo>
                  <a:cubicBezTo>
                    <a:pt x="20" y="1407"/>
                    <a:pt x="53" y="1424"/>
                    <a:pt x="63" y="1427"/>
                  </a:cubicBezTo>
                  <a:cubicBezTo>
                    <a:pt x="74" y="1429"/>
                    <a:pt x="84" y="1441"/>
                    <a:pt x="104" y="1438"/>
                  </a:cubicBezTo>
                  <a:cubicBezTo>
                    <a:pt x="125" y="1434"/>
                    <a:pt x="165" y="1396"/>
                    <a:pt x="170" y="1389"/>
                  </a:cubicBezTo>
                  <a:cubicBezTo>
                    <a:pt x="175" y="1382"/>
                    <a:pt x="187" y="1390"/>
                    <a:pt x="194" y="1384"/>
                  </a:cubicBezTo>
                  <a:cubicBezTo>
                    <a:pt x="202" y="1378"/>
                    <a:pt x="198" y="1362"/>
                    <a:pt x="203" y="1359"/>
                  </a:cubicBezTo>
                  <a:cubicBezTo>
                    <a:pt x="209" y="1355"/>
                    <a:pt x="212" y="1376"/>
                    <a:pt x="217" y="1378"/>
                  </a:cubicBezTo>
                  <a:cubicBezTo>
                    <a:pt x="222" y="1380"/>
                    <a:pt x="225" y="1383"/>
                    <a:pt x="226" y="1394"/>
                  </a:cubicBezTo>
                  <a:cubicBezTo>
                    <a:pt x="230" y="1393"/>
                    <a:pt x="234" y="1393"/>
                    <a:pt x="237" y="1395"/>
                  </a:cubicBezTo>
                  <a:cubicBezTo>
                    <a:pt x="243" y="1400"/>
                    <a:pt x="245" y="1379"/>
                    <a:pt x="245" y="1372"/>
                  </a:cubicBezTo>
                  <a:cubicBezTo>
                    <a:pt x="245" y="1365"/>
                    <a:pt x="252" y="1352"/>
                    <a:pt x="250" y="1343"/>
                  </a:cubicBezTo>
                  <a:cubicBezTo>
                    <a:pt x="248" y="1335"/>
                    <a:pt x="270" y="1342"/>
                    <a:pt x="273" y="1335"/>
                  </a:cubicBezTo>
                  <a:cubicBezTo>
                    <a:pt x="277" y="1328"/>
                    <a:pt x="278" y="1305"/>
                    <a:pt x="272" y="1302"/>
                  </a:cubicBezTo>
                  <a:cubicBezTo>
                    <a:pt x="265" y="1298"/>
                    <a:pt x="263" y="1285"/>
                    <a:pt x="270" y="1285"/>
                  </a:cubicBezTo>
                  <a:cubicBezTo>
                    <a:pt x="277" y="1285"/>
                    <a:pt x="285" y="1280"/>
                    <a:pt x="283" y="1267"/>
                  </a:cubicBezTo>
                  <a:cubicBezTo>
                    <a:pt x="282" y="1253"/>
                    <a:pt x="262" y="1255"/>
                    <a:pt x="260" y="1242"/>
                  </a:cubicBezTo>
                  <a:cubicBezTo>
                    <a:pt x="258" y="1228"/>
                    <a:pt x="270" y="1225"/>
                    <a:pt x="262" y="1208"/>
                  </a:cubicBezTo>
                  <a:cubicBezTo>
                    <a:pt x="253" y="1191"/>
                    <a:pt x="265" y="1181"/>
                    <a:pt x="262" y="1173"/>
                  </a:cubicBezTo>
                  <a:cubicBezTo>
                    <a:pt x="258" y="1165"/>
                    <a:pt x="255" y="1155"/>
                    <a:pt x="265" y="1138"/>
                  </a:cubicBezTo>
                  <a:cubicBezTo>
                    <a:pt x="275" y="1121"/>
                    <a:pt x="293" y="1113"/>
                    <a:pt x="300" y="1115"/>
                  </a:cubicBezTo>
                  <a:cubicBezTo>
                    <a:pt x="307" y="1116"/>
                    <a:pt x="319" y="1123"/>
                    <a:pt x="324" y="1113"/>
                  </a:cubicBezTo>
                  <a:cubicBezTo>
                    <a:pt x="329" y="1103"/>
                    <a:pt x="329" y="1094"/>
                    <a:pt x="324" y="1093"/>
                  </a:cubicBezTo>
                  <a:cubicBezTo>
                    <a:pt x="319" y="1091"/>
                    <a:pt x="305" y="1088"/>
                    <a:pt x="315" y="1074"/>
                  </a:cubicBezTo>
                  <a:cubicBezTo>
                    <a:pt x="325" y="1061"/>
                    <a:pt x="337" y="1044"/>
                    <a:pt x="339" y="1029"/>
                  </a:cubicBezTo>
                  <a:cubicBezTo>
                    <a:pt x="340" y="1014"/>
                    <a:pt x="335" y="1003"/>
                    <a:pt x="340" y="998"/>
                  </a:cubicBezTo>
                  <a:cubicBezTo>
                    <a:pt x="345" y="993"/>
                    <a:pt x="357" y="998"/>
                    <a:pt x="367" y="991"/>
                  </a:cubicBezTo>
                  <a:cubicBezTo>
                    <a:pt x="377" y="984"/>
                    <a:pt x="369" y="976"/>
                    <a:pt x="374" y="971"/>
                  </a:cubicBezTo>
                  <a:cubicBezTo>
                    <a:pt x="379" y="966"/>
                    <a:pt x="385" y="949"/>
                    <a:pt x="392" y="944"/>
                  </a:cubicBezTo>
                  <a:cubicBezTo>
                    <a:pt x="399" y="939"/>
                    <a:pt x="405" y="932"/>
                    <a:pt x="400" y="926"/>
                  </a:cubicBezTo>
                  <a:cubicBezTo>
                    <a:pt x="395" y="919"/>
                    <a:pt x="410" y="912"/>
                    <a:pt x="410" y="901"/>
                  </a:cubicBezTo>
                  <a:cubicBezTo>
                    <a:pt x="410" y="889"/>
                    <a:pt x="427" y="881"/>
                    <a:pt x="437" y="881"/>
                  </a:cubicBezTo>
                  <a:cubicBezTo>
                    <a:pt x="447" y="881"/>
                    <a:pt x="464" y="881"/>
                    <a:pt x="464" y="871"/>
                  </a:cubicBezTo>
                  <a:cubicBezTo>
                    <a:pt x="464" y="861"/>
                    <a:pt x="457" y="839"/>
                    <a:pt x="472" y="846"/>
                  </a:cubicBezTo>
                  <a:cubicBezTo>
                    <a:pt x="487" y="852"/>
                    <a:pt x="499" y="844"/>
                    <a:pt x="509" y="852"/>
                  </a:cubicBezTo>
                  <a:cubicBezTo>
                    <a:pt x="519" y="861"/>
                    <a:pt x="532" y="859"/>
                    <a:pt x="532" y="846"/>
                  </a:cubicBezTo>
                  <a:cubicBezTo>
                    <a:pt x="532" y="832"/>
                    <a:pt x="537" y="810"/>
                    <a:pt x="552" y="819"/>
                  </a:cubicBezTo>
                  <a:cubicBezTo>
                    <a:pt x="554" y="819"/>
                    <a:pt x="555" y="820"/>
                    <a:pt x="556" y="821"/>
                  </a:cubicBezTo>
                  <a:cubicBezTo>
                    <a:pt x="561" y="810"/>
                    <a:pt x="570" y="803"/>
                    <a:pt x="579" y="804"/>
                  </a:cubicBezTo>
                  <a:cubicBezTo>
                    <a:pt x="593" y="805"/>
                    <a:pt x="601" y="829"/>
                    <a:pt x="618" y="832"/>
                  </a:cubicBezTo>
                  <a:cubicBezTo>
                    <a:pt x="634" y="835"/>
                    <a:pt x="651" y="842"/>
                    <a:pt x="656" y="834"/>
                  </a:cubicBezTo>
                  <a:cubicBezTo>
                    <a:pt x="661" y="825"/>
                    <a:pt x="673" y="839"/>
                    <a:pt x="683" y="835"/>
                  </a:cubicBezTo>
                  <a:cubicBezTo>
                    <a:pt x="693" y="832"/>
                    <a:pt x="693" y="854"/>
                    <a:pt x="703" y="841"/>
                  </a:cubicBezTo>
                  <a:cubicBezTo>
                    <a:pt x="713" y="827"/>
                    <a:pt x="701" y="819"/>
                    <a:pt x="718" y="820"/>
                  </a:cubicBezTo>
                  <a:cubicBezTo>
                    <a:pt x="735" y="822"/>
                    <a:pt x="725" y="802"/>
                    <a:pt x="725" y="790"/>
                  </a:cubicBezTo>
                  <a:cubicBezTo>
                    <a:pt x="725" y="779"/>
                    <a:pt x="746" y="777"/>
                    <a:pt x="746" y="767"/>
                  </a:cubicBezTo>
                  <a:cubicBezTo>
                    <a:pt x="746" y="757"/>
                    <a:pt x="776" y="765"/>
                    <a:pt x="781" y="759"/>
                  </a:cubicBezTo>
                  <a:cubicBezTo>
                    <a:pt x="786" y="752"/>
                    <a:pt x="803" y="747"/>
                    <a:pt x="810" y="759"/>
                  </a:cubicBezTo>
                  <a:cubicBezTo>
                    <a:pt x="816" y="770"/>
                    <a:pt x="845" y="774"/>
                    <a:pt x="846" y="784"/>
                  </a:cubicBezTo>
                  <a:cubicBezTo>
                    <a:pt x="847" y="789"/>
                    <a:pt x="847" y="796"/>
                    <a:pt x="846" y="803"/>
                  </a:cubicBezTo>
                  <a:cubicBezTo>
                    <a:pt x="851" y="799"/>
                    <a:pt x="857" y="795"/>
                    <a:pt x="863" y="795"/>
                  </a:cubicBezTo>
                  <a:cubicBezTo>
                    <a:pt x="873" y="795"/>
                    <a:pt x="882" y="780"/>
                    <a:pt x="892" y="782"/>
                  </a:cubicBezTo>
                  <a:cubicBezTo>
                    <a:pt x="900" y="784"/>
                    <a:pt x="907" y="782"/>
                    <a:pt x="910" y="769"/>
                  </a:cubicBezTo>
                  <a:cubicBezTo>
                    <a:pt x="901" y="764"/>
                    <a:pt x="885" y="763"/>
                    <a:pt x="883" y="770"/>
                  </a:cubicBezTo>
                  <a:close/>
                  <a:moveTo>
                    <a:pt x="255" y="104"/>
                  </a:moveTo>
                  <a:cubicBezTo>
                    <a:pt x="269" y="107"/>
                    <a:pt x="239" y="123"/>
                    <a:pt x="234" y="138"/>
                  </a:cubicBezTo>
                  <a:cubicBezTo>
                    <a:pt x="230" y="153"/>
                    <a:pt x="258" y="166"/>
                    <a:pt x="269" y="177"/>
                  </a:cubicBezTo>
                  <a:cubicBezTo>
                    <a:pt x="281" y="188"/>
                    <a:pt x="309" y="186"/>
                    <a:pt x="319" y="180"/>
                  </a:cubicBezTo>
                  <a:cubicBezTo>
                    <a:pt x="329" y="174"/>
                    <a:pt x="326" y="152"/>
                    <a:pt x="340" y="153"/>
                  </a:cubicBezTo>
                  <a:cubicBezTo>
                    <a:pt x="353" y="154"/>
                    <a:pt x="346" y="141"/>
                    <a:pt x="357" y="137"/>
                  </a:cubicBezTo>
                  <a:cubicBezTo>
                    <a:pt x="368" y="133"/>
                    <a:pt x="369" y="147"/>
                    <a:pt x="360" y="158"/>
                  </a:cubicBezTo>
                  <a:cubicBezTo>
                    <a:pt x="350" y="169"/>
                    <a:pt x="376" y="168"/>
                    <a:pt x="390" y="155"/>
                  </a:cubicBezTo>
                  <a:cubicBezTo>
                    <a:pt x="404" y="142"/>
                    <a:pt x="407" y="154"/>
                    <a:pt x="404" y="167"/>
                  </a:cubicBezTo>
                  <a:cubicBezTo>
                    <a:pt x="401" y="179"/>
                    <a:pt x="372" y="172"/>
                    <a:pt x="362" y="186"/>
                  </a:cubicBezTo>
                  <a:cubicBezTo>
                    <a:pt x="352" y="200"/>
                    <a:pt x="321" y="189"/>
                    <a:pt x="307" y="205"/>
                  </a:cubicBezTo>
                  <a:cubicBezTo>
                    <a:pt x="293" y="221"/>
                    <a:pt x="319" y="221"/>
                    <a:pt x="339" y="218"/>
                  </a:cubicBezTo>
                  <a:cubicBezTo>
                    <a:pt x="358" y="214"/>
                    <a:pt x="395" y="211"/>
                    <a:pt x="409" y="214"/>
                  </a:cubicBezTo>
                  <a:cubicBezTo>
                    <a:pt x="423" y="218"/>
                    <a:pt x="400" y="222"/>
                    <a:pt x="377" y="222"/>
                  </a:cubicBezTo>
                  <a:cubicBezTo>
                    <a:pt x="354" y="222"/>
                    <a:pt x="346" y="229"/>
                    <a:pt x="347" y="235"/>
                  </a:cubicBezTo>
                  <a:cubicBezTo>
                    <a:pt x="347" y="242"/>
                    <a:pt x="314" y="228"/>
                    <a:pt x="312" y="243"/>
                  </a:cubicBezTo>
                  <a:cubicBezTo>
                    <a:pt x="311" y="257"/>
                    <a:pt x="343" y="262"/>
                    <a:pt x="347" y="271"/>
                  </a:cubicBezTo>
                  <a:cubicBezTo>
                    <a:pt x="351" y="279"/>
                    <a:pt x="373" y="271"/>
                    <a:pt x="382" y="275"/>
                  </a:cubicBezTo>
                  <a:cubicBezTo>
                    <a:pt x="390" y="278"/>
                    <a:pt x="368" y="284"/>
                    <a:pt x="364" y="288"/>
                  </a:cubicBezTo>
                  <a:cubicBezTo>
                    <a:pt x="361" y="292"/>
                    <a:pt x="389" y="297"/>
                    <a:pt x="393" y="305"/>
                  </a:cubicBezTo>
                  <a:cubicBezTo>
                    <a:pt x="398" y="313"/>
                    <a:pt x="418" y="309"/>
                    <a:pt x="417" y="298"/>
                  </a:cubicBezTo>
                  <a:cubicBezTo>
                    <a:pt x="416" y="284"/>
                    <a:pt x="434" y="243"/>
                    <a:pt x="457" y="235"/>
                  </a:cubicBezTo>
                  <a:cubicBezTo>
                    <a:pt x="481" y="226"/>
                    <a:pt x="467" y="218"/>
                    <a:pt x="471" y="205"/>
                  </a:cubicBezTo>
                  <a:cubicBezTo>
                    <a:pt x="474" y="192"/>
                    <a:pt x="492" y="203"/>
                    <a:pt x="487" y="192"/>
                  </a:cubicBezTo>
                  <a:cubicBezTo>
                    <a:pt x="481" y="181"/>
                    <a:pt x="485" y="176"/>
                    <a:pt x="499" y="162"/>
                  </a:cubicBezTo>
                  <a:cubicBezTo>
                    <a:pt x="514" y="148"/>
                    <a:pt x="524" y="158"/>
                    <a:pt x="542" y="150"/>
                  </a:cubicBezTo>
                  <a:cubicBezTo>
                    <a:pt x="559" y="141"/>
                    <a:pt x="568" y="156"/>
                    <a:pt x="549" y="158"/>
                  </a:cubicBezTo>
                  <a:cubicBezTo>
                    <a:pt x="531" y="159"/>
                    <a:pt x="540" y="179"/>
                    <a:pt x="554" y="184"/>
                  </a:cubicBezTo>
                  <a:cubicBezTo>
                    <a:pt x="568" y="189"/>
                    <a:pt x="556" y="194"/>
                    <a:pt x="566" y="197"/>
                  </a:cubicBezTo>
                  <a:cubicBezTo>
                    <a:pt x="577" y="199"/>
                    <a:pt x="574" y="215"/>
                    <a:pt x="560" y="230"/>
                  </a:cubicBezTo>
                  <a:cubicBezTo>
                    <a:pt x="546" y="245"/>
                    <a:pt x="564" y="248"/>
                    <a:pt x="594" y="237"/>
                  </a:cubicBezTo>
                  <a:cubicBezTo>
                    <a:pt x="623" y="226"/>
                    <a:pt x="605" y="246"/>
                    <a:pt x="613" y="255"/>
                  </a:cubicBezTo>
                  <a:cubicBezTo>
                    <a:pt x="622" y="264"/>
                    <a:pt x="645" y="249"/>
                    <a:pt x="658" y="234"/>
                  </a:cubicBezTo>
                  <a:cubicBezTo>
                    <a:pt x="670" y="219"/>
                    <a:pt x="689" y="222"/>
                    <a:pt x="688" y="214"/>
                  </a:cubicBezTo>
                  <a:cubicBezTo>
                    <a:pt x="687" y="205"/>
                    <a:pt x="674" y="203"/>
                    <a:pt x="663" y="207"/>
                  </a:cubicBezTo>
                  <a:cubicBezTo>
                    <a:pt x="652" y="212"/>
                    <a:pt x="625" y="209"/>
                    <a:pt x="634" y="200"/>
                  </a:cubicBezTo>
                  <a:cubicBezTo>
                    <a:pt x="644" y="192"/>
                    <a:pt x="642" y="185"/>
                    <a:pt x="628" y="186"/>
                  </a:cubicBezTo>
                  <a:cubicBezTo>
                    <a:pt x="614" y="188"/>
                    <a:pt x="589" y="181"/>
                    <a:pt x="601" y="176"/>
                  </a:cubicBezTo>
                  <a:cubicBezTo>
                    <a:pt x="613" y="172"/>
                    <a:pt x="592" y="156"/>
                    <a:pt x="581" y="157"/>
                  </a:cubicBezTo>
                  <a:cubicBezTo>
                    <a:pt x="570" y="158"/>
                    <a:pt x="574" y="145"/>
                    <a:pt x="574" y="136"/>
                  </a:cubicBezTo>
                  <a:cubicBezTo>
                    <a:pt x="575" y="128"/>
                    <a:pt x="543" y="124"/>
                    <a:pt x="549" y="121"/>
                  </a:cubicBezTo>
                  <a:cubicBezTo>
                    <a:pt x="556" y="118"/>
                    <a:pt x="536" y="111"/>
                    <a:pt x="531" y="117"/>
                  </a:cubicBezTo>
                  <a:cubicBezTo>
                    <a:pt x="527" y="123"/>
                    <a:pt x="517" y="122"/>
                    <a:pt x="517" y="112"/>
                  </a:cubicBezTo>
                  <a:cubicBezTo>
                    <a:pt x="517" y="103"/>
                    <a:pt x="494" y="105"/>
                    <a:pt x="485" y="106"/>
                  </a:cubicBezTo>
                  <a:cubicBezTo>
                    <a:pt x="475" y="107"/>
                    <a:pt x="480" y="86"/>
                    <a:pt x="471" y="79"/>
                  </a:cubicBezTo>
                  <a:cubicBezTo>
                    <a:pt x="461" y="72"/>
                    <a:pt x="449" y="93"/>
                    <a:pt x="442" y="91"/>
                  </a:cubicBezTo>
                  <a:cubicBezTo>
                    <a:pt x="435" y="90"/>
                    <a:pt x="447" y="76"/>
                    <a:pt x="451" y="66"/>
                  </a:cubicBezTo>
                  <a:cubicBezTo>
                    <a:pt x="455" y="57"/>
                    <a:pt x="418" y="44"/>
                    <a:pt x="414" y="54"/>
                  </a:cubicBezTo>
                  <a:cubicBezTo>
                    <a:pt x="411" y="63"/>
                    <a:pt x="403" y="40"/>
                    <a:pt x="396" y="37"/>
                  </a:cubicBezTo>
                  <a:cubicBezTo>
                    <a:pt x="388" y="35"/>
                    <a:pt x="394" y="53"/>
                    <a:pt x="387" y="55"/>
                  </a:cubicBezTo>
                  <a:cubicBezTo>
                    <a:pt x="380" y="56"/>
                    <a:pt x="371" y="63"/>
                    <a:pt x="382" y="71"/>
                  </a:cubicBezTo>
                  <a:cubicBezTo>
                    <a:pt x="394" y="79"/>
                    <a:pt x="406" y="118"/>
                    <a:pt x="404" y="124"/>
                  </a:cubicBezTo>
                  <a:cubicBezTo>
                    <a:pt x="403" y="130"/>
                    <a:pt x="367" y="96"/>
                    <a:pt x="365" y="80"/>
                  </a:cubicBezTo>
                  <a:cubicBezTo>
                    <a:pt x="364" y="63"/>
                    <a:pt x="346" y="50"/>
                    <a:pt x="341" y="62"/>
                  </a:cubicBezTo>
                  <a:cubicBezTo>
                    <a:pt x="336" y="73"/>
                    <a:pt x="323" y="78"/>
                    <a:pt x="327" y="90"/>
                  </a:cubicBezTo>
                  <a:cubicBezTo>
                    <a:pt x="331" y="101"/>
                    <a:pt x="318" y="105"/>
                    <a:pt x="318" y="96"/>
                  </a:cubicBezTo>
                  <a:cubicBezTo>
                    <a:pt x="318" y="87"/>
                    <a:pt x="298" y="76"/>
                    <a:pt x="291" y="75"/>
                  </a:cubicBezTo>
                  <a:cubicBezTo>
                    <a:pt x="284" y="74"/>
                    <a:pt x="309" y="69"/>
                    <a:pt x="321" y="64"/>
                  </a:cubicBezTo>
                  <a:cubicBezTo>
                    <a:pt x="332" y="58"/>
                    <a:pt x="311" y="51"/>
                    <a:pt x="301" y="57"/>
                  </a:cubicBezTo>
                  <a:cubicBezTo>
                    <a:pt x="290" y="63"/>
                    <a:pt x="277" y="53"/>
                    <a:pt x="271" y="62"/>
                  </a:cubicBezTo>
                  <a:cubicBezTo>
                    <a:pt x="265" y="70"/>
                    <a:pt x="257" y="62"/>
                    <a:pt x="246" y="59"/>
                  </a:cubicBezTo>
                  <a:cubicBezTo>
                    <a:pt x="235" y="57"/>
                    <a:pt x="226" y="75"/>
                    <a:pt x="218" y="72"/>
                  </a:cubicBezTo>
                  <a:cubicBezTo>
                    <a:pt x="210" y="69"/>
                    <a:pt x="205" y="87"/>
                    <a:pt x="218" y="107"/>
                  </a:cubicBezTo>
                  <a:cubicBezTo>
                    <a:pt x="230" y="126"/>
                    <a:pt x="240" y="101"/>
                    <a:pt x="255" y="104"/>
                  </a:cubicBezTo>
                  <a:close/>
                  <a:moveTo>
                    <a:pt x="223" y="167"/>
                  </a:moveTo>
                  <a:cubicBezTo>
                    <a:pt x="232" y="169"/>
                    <a:pt x="239" y="185"/>
                    <a:pt x="247" y="184"/>
                  </a:cubicBezTo>
                  <a:cubicBezTo>
                    <a:pt x="251" y="184"/>
                    <a:pt x="234" y="165"/>
                    <a:pt x="224" y="154"/>
                  </a:cubicBezTo>
                  <a:cubicBezTo>
                    <a:pt x="214" y="143"/>
                    <a:pt x="215" y="132"/>
                    <a:pt x="201" y="136"/>
                  </a:cubicBezTo>
                  <a:cubicBezTo>
                    <a:pt x="187" y="140"/>
                    <a:pt x="213" y="165"/>
                    <a:pt x="223" y="167"/>
                  </a:cubicBezTo>
                  <a:close/>
                  <a:moveTo>
                    <a:pt x="471" y="40"/>
                  </a:moveTo>
                  <a:cubicBezTo>
                    <a:pt x="478" y="46"/>
                    <a:pt x="459" y="46"/>
                    <a:pt x="467" y="54"/>
                  </a:cubicBezTo>
                  <a:cubicBezTo>
                    <a:pt x="490" y="77"/>
                    <a:pt x="582" y="51"/>
                    <a:pt x="595" y="58"/>
                  </a:cubicBezTo>
                  <a:cubicBezTo>
                    <a:pt x="607" y="65"/>
                    <a:pt x="517" y="73"/>
                    <a:pt x="521" y="83"/>
                  </a:cubicBezTo>
                  <a:cubicBezTo>
                    <a:pt x="525" y="92"/>
                    <a:pt x="598" y="100"/>
                    <a:pt x="604" y="94"/>
                  </a:cubicBezTo>
                  <a:cubicBezTo>
                    <a:pt x="609" y="87"/>
                    <a:pt x="622" y="106"/>
                    <a:pt x="646" y="108"/>
                  </a:cubicBezTo>
                  <a:cubicBezTo>
                    <a:pt x="670" y="109"/>
                    <a:pt x="668" y="98"/>
                    <a:pt x="686" y="97"/>
                  </a:cubicBezTo>
                  <a:cubicBezTo>
                    <a:pt x="704" y="97"/>
                    <a:pt x="730" y="88"/>
                    <a:pt x="731" y="78"/>
                  </a:cubicBezTo>
                  <a:cubicBezTo>
                    <a:pt x="732" y="68"/>
                    <a:pt x="784" y="55"/>
                    <a:pt x="779" y="38"/>
                  </a:cubicBezTo>
                  <a:cubicBezTo>
                    <a:pt x="775" y="21"/>
                    <a:pt x="724" y="33"/>
                    <a:pt x="710" y="26"/>
                  </a:cubicBezTo>
                  <a:cubicBezTo>
                    <a:pt x="696" y="19"/>
                    <a:pt x="663" y="9"/>
                    <a:pt x="658" y="20"/>
                  </a:cubicBezTo>
                  <a:cubicBezTo>
                    <a:pt x="652" y="31"/>
                    <a:pt x="643" y="34"/>
                    <a:pt x="638" y="30"/>
                  </a:cubicBezTo>
                  <a:cubicBezTo>
                    <a:pt x="634" y="25"/>
                    <a:pt x="641" y="0"/>
                    <a:pt x="618" y="7"/>
                  </a:cubicBezTo>
                  <a:cubicBezTo>
                    <a:pt x="595" y="14"/>
                    <a:pt x="616" y="38"/>
                    <a:pt x="612" y="41"/>
                  </a:cubicBezTo>
                  <a:cubicBezTo>
                    <a:pt x="607" y="44"/>
                    <a:pt x="585" y="37"/>
                    <a:pt x="584" y="26"/>
                  </a:cubicBezTo>
                  <a:cubicBezTo>
                    <a:pt x="582" y="15"/>
                    <a:pt x="558" y="37"/>
                    <a:pt x="555" y="24"/>
                  </a:cubicBezTo>
                  <a:cubicBezTo>
                    <a:pt x="552" y="11"/>
                    <a:pt x="523" y="2"/>
                    <a:pt x="517" y="2"/>
                  </a:cubicBezTo>
                  <a:cubicBezTo>
                    <a:pt x="510" y="3"/>
                    <a:pt x="523" y="12"/>
                    <a:pt x="519" y="18"/>
                  </a:cubicBezTo>
                  <a:cubicBezTo>
                    <a:pt x="515" y="24"/>
                    <a:pt x="499" y="12"/>
                    <a:pt x="493" y="11"/>
                  </a:cubicBezTo>
                  <a:cubicBezTo>
                    <a:pt x="487" y="10"/>
                    <a:pt x="497" y="24"/>
                    <a:pt x="494" y="30"/>
                  </a:cubicBezTo>
                  <a:cubicBezTo>
                    <a:pt x="491" y="37"/>
                    <a:pt x="478" y="12"/>
                    <a:pt x="467" y="12"/>
                  </a:cubicBezTo>
                  <a:cubicBezTo>
                    <a:pt x="457" y="12"/>
                    <a:pt x="460" y="24"/>
                    <a:pt x="453" y="25"/>
                  </a:cubicBezTo>
                  <a:cubicBezTo>
                    <a:pt x="445" y="26"/>
                    <a:pt x="464" y="35"/>
                    <a:pt x="471" y="40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0"/>
            <p:cNvSpPr/>
            <p:nvPr/>
          </p:nvSpPr>
          <p:spPr>
            <a:xfrm>
              <a:off x="9056881" y="1503918"/>
              <a:ext cx="86960" cy="37142"/>
            </a:xfrm>
            <a:custGeom>
              <a:rect b="b" l="l" r="r" t="t"/>
              <a:pathLst>
                <a:path extrusionOk="0" h="44" w="118">
                  <a:moveTo>
                    <a:pt x="53" y="5"/>
                  </a:moveTo>
                  <a:cubicBezTo>
                    <a:pt x="46" y="10"/>
                    <a:pt x="0" y="8"/>
                    <a:pt x="9" y="19"/>
                  </a:cubicBezTo>
                  <a:cubicBezTo>
                    <a:pt x="18" y="28"/>
                    <a:pt x="57" y="23"/>
                    <a:pt x="75" y="33"/>
                  </a:cubicBezTo>
                  <a:cubicBezTo>
                    <a:pt x="93" y="44"/>
                    <a:pt x="118" y="35"/>
                    <a:pt x="118" y="27"/>
                  </a:cubicBezTo>
                  <a:cubicBezTo>
                    <a:pt x="118" y="19"/>
                    <a:pt x="60" y="0"/>
                    <a:pt x="53" y="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0"/>
            <p:cNvSpPr/>
            <p:nvPr/>
          </p:nvSpPr>
          <p:spPr>
            <a:xfrm>
              <a:off x="7516067" y="2250881"/>
              <a:ext cx="445667" cy="509669"/>
            </a:xfrm>
            <a:custGeom>
              <a:rect b="b" l="l" r="r" t="t"/>
              <a:pathLst>
                <a:path extrusionOk="0" h="605" w="602">
                  <a:moveTo>
                    <a:pt x="569" y="67"/>
                  </a:moveTo>
                  <a:cubicBezTo>
                    <a:pt x="561" y="57"/>
                    <a:pt x="549" y="72"/>
                    <a:pt x="533" y="75"/>
                  </a:cubicBezTo>
                  <a:cubicBezTo>
                    <a:pt x="518" y="78"/>
                    <a:pt x="469" y="38"/>
                    <a:pt x="456" y="19"/>
                  </a:cubicBezTo>
                  <a:cubicBezTo>
                    <a:pt x="444" y="0"/>
                    <a:pt x="423" y="16"/>
                    <a:pt x="434" y="29"/>
                  </a:cubicBezTo>
                  <a:cubicBezTo>
                    <a:pt x="444" y="43"/>
                    <a:pt x="431" y="47"/>
                    <a:pt x="431" y="66"/>
                  </a:cubicBezTo>
                  <a:cubicBezTo>
                    <a:pt x="431" y="84"/>
                    <a:pt x="419" y="84"/>
                    <a:pt x="421" y="97"/>
                  </a:cubicBezTo>
                  <a:cubicBezTo>
                    <a:pt x="423" y="109"/>
                    <a:pt x="404" y="107"/>
                    <a:pt x="392" y="109"/>
                  </a:cubicBezTo>
                  <a:cubicBezTo>
                    <a:pt x="379" y="111"/>
                    <a:pt x="393" y="124"/>
                    <a:pt x="378" y="130"/>
                  </a:cubicBezTo>
                  <a:cubicBezTo>
                    <a:pt x="364" y="136"/>
                    <a:pt x="365" y="147"/>
                    <a:pt x="372" y="151"/>
                  </a:cubicBezTo>
                  <a:cubicBezTo>
                    <a:pt x="379" y="155"/>
                    <a:pt x="374" y="169"/>
                    <a:pt x="372" y="178"/>
                  </a:cubicBezTo>
                  <a:cubicBezTo>
                    <a:pt x="370" y="187"/>
                    <a:pt x="381" y="180"/>
                    <a:pt x="390" y="171"/>
                  </a:cubicBezTo>
                  <a:cubicBezTo>
                    <a:pt x="398" y="161"/>
                    <a:pt x="407" y="175"/>
                    <a:pt x="409" y="167"/>
                  </a:cubicBezTo>
                  <a:cubicBezTo>
                    <a:pt x="411" y="156"/>
                    <a:pt x="387" y="151"/>
                    <a:pt x="388" y="141"/>
                  </a:cubicBezTo>
                  <a:cubicBezTo>
                    <a:pt x="389" y="130"/>
                    <a:pt x="404" y="144"/>
                    <a:pt x="417" y="137"/>
                  </a:cubicBezTo>
                  <a:cubicBezTo>
                    <a:pt x="429" y="131"/>
                    <a:pt x="454" y="136"/>
                    <a:pt x="470" y="150"/>
                  </a:cubicBezTo>
                  <a:cubicBezTo>
                    <a:pt x="485" y="163"/>
                    <a:pt x="490" y="158"/>
                    <a:pt x="493" y="142"/>
                  </a:cubicBezTo>
                  <a:cubicBezTo>
                    <a:pt x="496" y="125"/>
                    <a:pt x="520" y="118"/>
                    <a:pt x="544" y="118"/>
                  </a:cubicBezTo>
                  <a:cubicBezTo>
                    <a:pt x="568" y="118"/>
                    <a:pt x="570" y="106"/>
                    <a:pt x="562" y="101"/>
                  </a:cubicBezTo>
                  <a:cubicBezTo>
                    <a:pt x="555" y="96"/>
                    <a:pt x="602" y="66"/>
                    <a:pt x="601" y="57"/>
                  </a:cubicBezTo>
                  <a:cubicBezTo>
                    <a:pt x="600" y="49"/>
                    <a:pt x="576" y="76"/>
                    <a:pt x="569" y="67"/>
                  </a:cubicBezTo>
                  <a:close/>
                  <a:moveTo>
                    <a:pt x="377" y="209"/>
                  </a:moveTo>
                  <a:cubicBezTo>
                    <a:pt x="367" y="214"/>
                    <a:pt x="360" y="247"/>
                    <a:pt x="371" y="256"/>
                  </a:cubicBezTo>
                  <a:cubicBezTo>
                    <a:pt x="383" y="265"/>
                    <a:pt x="352" y="283"/>
                    <a:pt x="353" y="303"/>
                  </a:cubicBezTo>
                  <a:cubicBezTo>
                    <a:pt x="354" y="323"/>
                    <a:pt x="335" y="323"/>
                    <a:pt x="332" y="337"/>
                  </a:cubicBezTo>
                  <a:cubicBezTo>
                    <a:pt x="328" y="352"/>
                    <a:pt x="317" y="349"/>
                    <a:pt x="299" y="362"/>
                  </a:cubicBezTo>
                  <a:cubicBezTo>
                    <a:pt x="282" y="376"/>
                    <a:pt x="272" y="360"/>
                    <a:pt x="276" y="351"/>
                  </a:cubicBezTo>
                  <a:cubicBezTo>
                    <a:pt x="281" y="341"/>
                    <a:pt x="249" y="356"/>
                    <a:pt x="250" y="379"/>
                  </a:cubicBezTo>
                  <a:cubicBezTo>
                    <a:pt x="251" y="402"/>
                    <a:pt x="221" y="404"/>
                    <a:pt x="229" y="414"/>
                  </a:cubicBezTo>
                  <a:cubicBezTo>
                    <a:pt x="236" y="424"/>
                    <a:pt x="206" y="431"/>
                    <a:pt x="207" y="421"/>
                  </a:cubicBezTo>
                  <a:cubicBezTo>
                    <a:pt x="208" y="412"/>
                    <a:pt x="188" y="417"/>
                    <a:pt x="164" y="427"/>
                  </a:cubicBezTo>
                  <a:cubicBezTo>
                    <a:pt x="140" y="436"/>
                    <a:pt x="126" y="416"/>
                    <a:pt x="112" y="430"/>
                  </a:cubicBezTo>
                  <a:cubicBezTo>
                    <a:pt x="99" y="443"/>
                    <a:pt x="76" y="467"/>
                    <a:pt x="58" y="470"/>
                  </a:cubicBezTo>
                  <a:cubicBezTo>
                    <a:pt x="40" y="473"/>
                    <a:pt x="51" y="495"/>
                    <a:pt x="58" y="491"/>
                  </a:cubicBezTo>
                  <a:cubicBezTo>
                    <a:pt x="71" y="485"/>
                    <a:pt x="90" y="491"/>
                    <a:pt x="97" y="482"/>
                  </a:cubicBezTo>
                  <a:cubicBezTo>
                    <a:pt x="103" y="472"/>
                    <a:pt x="154" y="461"/>
                    <a:pt x="185" y="460"/>
                  </a:cubicBezTo>
                  <a:cubicBezTo>
                    <a:pt x="216" y="459"/>
                    <a:pt x="197" y="474"/>
                    <a:pt x="199" y="491"/>
                  </a:cubicBezTo>
                  <a:cubicBezTo>
                    <a:pt x="202" y="508"/>
                    <a:pt x="228" y="505"/>
                    <a:pt x="241" y="489"/>
                  </a:cubicBezTo>
                  <a:cubicBezTo>
                    <a:pt x="255" y="473"/>
                    <a:pt x="265" y="474"/>
                    <a:pt x="254" y="465"/>
                  </a:cubicBezTo>
                  <a:cubicBezTo>
                    <a:pt x="242" y="456"/>
                    <a:pt x="256" y="447"/>
                    <a:pt x="264" y="460"/>
                  </a:cubicBezTo>
                  <a:cubicBezTo>
                    <a:pt x="272" y="472"/>
                    <a:pt x="298" y="473"/>
                    <a:pt x="309" y="457"/>
                  </a:cubicBezTo>
                  <a:cubicBezTo>
                    <a:pt x="319" y="440"/>
                    <a:pt x="322" y="460"/>
                    <a:pt x="335" y="459"/>
                  </a:cubicBezTo>
                  <a:cubicBezTo>
                    <a:pt x="347" y="458"/>
                    <a:pt x="354" y="427"/>
                    <a:pt x="355" y="438"/>
                  </a:cubicBezTo>
                  <a:cubicBezTo>
                    <a:pt x="357" y="449"/>
                    <a:pt x="376" y="446"/>
                    <a:pt x="389" y="433"/>
                  </a:cubicBezTo>
                  <a:cubicBezTo>
                    <a:pt x="401" y="419"/>
                    <a:pt x="390" y="395"/>
                    <a:pt x="398" y="383"/>
                  </a:cubicBezTo>
                  <a:cubicBezTo>
                    <a:pt x="406" y="370"/>
                    <a:pt x="415" y="344"/>
                    <a:pt x="406" y="329"/>
                  </a:cubicBezTo>
                  <a:cubicBezTo>
                    <a:pt x="398" y="313"/>
                    <a:pt x="425" y="303"/>
                    <a:pt x="439" y="290"/>
                  </a:cubicBezTo>
                  <a:cubicBezTo>
                    <a:pt x="452" y="278"/>
                    <a:pt x="423" y="215"/>
                    <a:pt x="422" y="197"/>
                  </a:cubicBezTo>
                  <a:cubicBezTo>
                    <a:pt x="421" y="178"/>
                    <a:pt x="388" y="204"/>
                    <a:pt x="377" y="209"/>
                  </a:cubicBezTo>
                  <a:close/>
                  <a:moveTo>
                    <a:pt x="149" y="480"/>
                  </a:moveTo>
                  <a:cubicBezTo>
                    <a:pt x="144" y="491"/>
                    <a:pt x="132" y="486"/>
                    <a:pt x="115" y="489"/>
                  </a:cubicBezTo>
                  <a:cubicBezTo>
                    <a:pt x="99" y="492"/>
                    <a:pt x="98" y="532"/>
                    <a:pt x="110" y="536"/>
                  </a:cubicBezTo>
                  <a:cubicBezTo>
                    <a:pt x="119" y="539"/>
                    <a:pt x="127" y="539"/>
                    <a:pt x="130" y="526"/>
                  </a:cubicBezTo>
                  <a:cubicBezTo>
                    <a:pt x="133" y="514"/>
                    <a:pt x="150" y="510"/>
                    <a:pt x="160" y="515"/>
                  </a:cubicBezTo>
                  <a:cubicBezTo>
                    <a:pt x="170" y="520"/>
                    <a:pt x="184" y="499"/>
                    <a:pt x="184" y="484"/>
                  </a:cubicBezTo>
                  <a:cubicBezTo>
                    <a:pt x="184" y="468"/>
                    <a:pt x="153" y="468"/>
                    <a:pt x="149" y="480"/>
                  </a:cubicBezTo>
                  <a:close/>
                  <a:moveTo>
                    <a:pt x="77" y="520"/>
                  </a:moveTo>
                  <a:cubicBezTo>
                    <a:pt x="77" y="510"/>
                    <a:pt x="54" y="512"/>
                    <a:pt x="53" y="502"/>
                  </a:cubicBezTo>
                  <a:cubicBezTo>
                    <a:pt x="52" y="493"/>
                    <a:pt x="36" y="498"/>
                    <a:pt x="21" y="510"/>
                  </a:cubicBezTo>
                  <a:cubicBezTo>
                    <a:pt x="5" y="521"/>
                    <a:pt x="0" y="523"/>
                    <a:pt x="6" y="535"/>
                  </a:cubicBezTo>
                  <a:cubicBezTo>
                    <a:pt x="12" y="546"/>
                    <a:pt x="22" y="536"/>
                    <a:pt x="26" y="524"/>
                  </a:cubicBezTo>
                  <a:cubicBezTo>
                    <a:pt x="30" y="513"/>
                    <a:pt x="40" y="541"/>
                    <a:pt x="31" y="560"/>
                  </a:cubicBezTo>
                  <a:cubicBezTo>
                    <a:pt x="22" y="578"/>
                    <a:pt x="32" y="605"/>
                    <a:pt x="45" y="602"/>
                  </a:cubicBezTo>
                  <a:cubicBezTo>
                    <a:pt x="55" y="600"/>
                    <a:pt x="68" y="563"/>
                    <a:pt x="84" y="543"/>
                  </a:cubicBezTo>
                  <a:cubicBezTo>
                    <a:pt x="100" y="523"/>
                    <a:pt x="77" y="531"/>
                    <a:pt x="77" y="52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0"/>
            <p:cNvSpPr/>
            <p:nvPr/>
          </p:nvSpPr>
          <p:spPr>
            <a:xfrm>
              <a:off x="6094825" y="1943430"/>
              <a:ext cx="1561644" cy="1231868"/>
            </a:xfrm>
            <a:custGeom>
              <a:rect b="b" l="l" r="r" t="t"/>
              <a:pathLst>
                <a:path extrusionOk="0" h="1463" w="2113">
                  <a:moveTo>
                    <a:pt x="2102" y="261"/>
                  </a:moveTo>
                  <a:cubicBezTo>
                    <a:pt x="2103" y="242"/>
                    <a:pt x="2081" y="249"/>
                    <a:pt x="2074" y="254"/>
                  </a:cubicBezTo>
                  <a:cubicBezTo>
                    <a:pt x="2066" y="259"/>
                    <a:pt x="2045" y="254"/>
                    <a:pt x="2039" y="266"/>
                  </a:cubicBezTo>
                  <a:cubicBezTo>
                    <a:pt x="2033" y="279"/>
                    <a:pt x="2023" y="272"/>
                    <a:pt x="2008" y="274"/>
                  </a:cubicBezTo>
                  <a:cubicBezTo>
                    <a:pt x="1994" y="276"/>
                    <a:pt x="1973" y="269"/>
                    <a:pt x="1974" y="260"/>
                  </a:cubicBezTo>
                  <a:cubicBezTo>
                    <a:pt x="1975" y="251"/>
                    <a:pt x="1965" y="241"/>
                    <a:pt x="1966" y="230"/>
                  </a:cubicBezTo>
                  <a:cubicBezTo>
                    <a:pt x="1967" y="219"/>
                    <a:pt x="1952" y="224"/>
                    <a:pt x="1941" y="213"/>
                  </a:cubicBezTo>
                  <a:cubicBezTo>
                    <a:pt x="1931" y="203"/>
                    <a:pt x="1910" y="196"/>
                    <a:pt x="1906" y="198"/>
                  </a:cubicBezTo>
                  <a:cubicBezTo>
                    <a:pt x="1902" y="200"/>
                    <a:pt x="1889" y="186"/>
                    <a:pt x="1872" y="185"/>
                  </a:cubicBezTo>
                  <a:cubicBezTo>
                    <a:pt x="1854" y="184"/>
                    <a:pt x="1856" y="173"/>
                    <a:pt x="1858" y="165"/>
                  </a:cubicBezTo>
                  <a:cubicBezTo>
                    <a:pt x="1860" y="158"/>
                    <a:pt x="1844" y="135"/>
                    <a:pt x="1841" y="123"/>
                  </a:cubicBezTo>
                  <a:cubicBezTo>
                    <a:pt x="1837" y="110"/>
                    <a:pt x="1825" y="108"/>
                    <a:pt x="1820" y="81"/>
                  </a:cubicBezTo>
                  <a:cubicBezTo>
                    <a:pt x="1815" y="54"/>
                    <a:pt x="1800" y="61"/>
                    <a:pt x="1803" y="49"/>
                  </a:cubicBezTo>
                  <a:cubicBezTo>
                    <a:pt x="1806" y="37"/>
                    <a:pt x="1785" y="30"/>
                    <a:pt x="1780" y="23"/>
                  </a:cubicBezTo>
                  <a:cubicBezTo>
                    <a:pt x="1775" y="16"/>
                    <a:pt x="1753" y="19"/>
                    <a:pt x="1738" y="10"/>
                  </a:cubicBezTo>
                  <a:cubicBezTo>
                    <a:pt x="1722" y="2"/>
                    <a:pt x="1713" y="8"/>
                    <a:pt x="1698" y="4"/>
                  </a:cubicBezTo>
                  <a:cubicBezTo>
                    <a:pt x="1684" y="0"/>
                    <a:pt x="1650" y="8"/>
                    <a:pt x="1646" y="8"/>
                  </a:cubicBezTo>
                  <a:cubicBezTo>
                    <a:pt x="1642" y="8"/>
                    <a:pt x="1616" y="3"/>
                    <a:pt x="1601" y="23"/>
                  </a:cubicBezTo>
                  <a:cubicBezTo>
                    <a:pt x="1587" y="43"/>
                    <a:pt x="1598" y="42"/>
                    <a:pt x="1605" y="42"/>
                  </a:cubicBezTo>
                  <a:cubicBezTo>
                    <a:pt x="1611" y="42"/>
                    <a:pt x="1614" y="60"/>
                    <a:pt x="1615" y="67"/>
                  </a:cubicBezTo>
                  <a:cubicBezTo>
                    <a:pt x="1616" y="73"/>
                    <a:pt x="1605" y="82"/>
                    <a:pt x="1599" y="84"/>
                  </a:cubicBezTo>
                  <a:cubicBezTo>
                    <a:pt x="1594" y="86"/>
                    <a:pt x="1580" y="109"/>
                    <a:pt x="1577" y="118"/>
                  </a:cubicBezTo>
                  <a:cubicBezTo>
                    <a:pt x="1575" y="126"/>
                    <a:pt x="1559" y="147"/>
                    <a:pt x="1561" y="154"/>
                  </a:cubicBezTo>
                  <a:cubicBezTo>
                    <a:pt x="1563" y="161"/>
                    <a:pt x="1553" y="169"/>
                    <a:pt x="1545" y="170"/>
                  </a:cubicBezTo>
                  <a:cubicBezTo>
                    <a:pt x="1538" y="171"/>
                    <a:pt x="1518" y="185"/>
                    <a:pt x="1512" y="187"/>
                  </a:cubicBezTo>
                  <a:cubicBezTo>
                    <a:pt x="1506" y="189"/>
                    <a:pt x="1481" y="185"/>
                    <a:pt x="1478" y="178"/>
                  </a:cubicBezTo>
                  <a:cubicBezTo>
                    <a:pt x="1477" y="176"/>
                    <a:pt x="1474" y="174"/>
                    <a:pt x="1470" y="172"/>
                  </a:cubicBezTo>
                  <a:cubicBezTo>
                    <a:pt x="1442" y="228"/>
                    <a:pt x="1442" y="228"/>
                    <a:pt x="1442" y="228"/>
                  </a:cubicBezTo>
                  <a:cubicBezTo>
                    <a:pt x="1439" y="246"/>
                    <a:pt x="1439" y="246"/>
                    <a:pt x="1439" y="246"/>
                  </a:cubicBezTo>
                  <a:cubicBezTo>
                    <a:pt x="1439" y="246"/>
                    <a:pt x="1421" y="251"/>
                    <a:pt x="1435" y="265"/>
                  </a:cubicBezTo>
                  <a:cubicBezTo>
                    <a:pt x="1448" y="278"/>
                    <a:pt x="1451" y="267"/>
                    <a:pt x="1471" y="267"/>
                  </a:cubicBezTo>
                  <a:cubicBezTo>
                    <a:pt x="1491" y="267"/>
                    <a:pt x="1501" y="283"/>
                    <a:pt x="1505" y="271"/>
                  </a:cubicBezTo>
                  <a:cubicBezTo>
                    <a:pt x="1510" y="260"/>
                    <a:pt x="1528" y="253"/>
                    <a:pt x="1539" y="267"/>
                  </a:cubicBezTo>
                  <a:cubicBezTo>
                    <a:pt x="1550" y="280"/>
                    <a:pt x="1587" y="303"/>
                    <a:pt x="1584" y="314"/>
                  </a:cubicBezTo>
                  <a:cubicBezTo>
                    <a:pt x="1582" y="326"/>
                    <a:pt x="1562" y="323"/>
                    <a:pt x="1548" y="319"/>
                  </a:cubicBezTo>
                  <a:cubicBezTo>
                    <a:pt x="1535" y="314"/>
                    <a:pt x="1516" y="328"/>
                    <a:pt x="1503" y="328"/>
                  </a:cubicBezTo>
                  <a:cubicBezTo>
                    <a:pt x="1489" y="328"/>
                    <a:pt x="1473" y="333"/>
                    <a:pt x="1460" y="346"/>
                  </a:cubicBezTo>
                  <a:cubicBezTo>
                    <a:pt x="1446" y="360"/>
                    <a:pt x="1448" y="373"/>
                    <a:pt x="1428" y="376"/>
                  </a:cubicBezTo>
                  <a:cubicBezTo>
                    <a:pt x="1408" y="378"/>
                    <a:pt x="1399" y="376"/>
                    <a:pt x="1376" y="391"/>
                  </a:cubicBezTo>
                  <a:cubicBezTo>
                    <a:pt x="1353" y="407"/>
                    <a:pt x="1328" y="401"/>
                    <a:pt x="1319" y="396"/>
                  </a:cubicBezTo>
                  <a:cubicBezTo>
                    <a:pt x="1310" y="391"/>
                    <a:pt x="1294" y="389"/>
                    <a:pt x="1285" y="405"/>
                  </a:cubicBezTo>
                  <a:cubicBezTo>
                    <a:pt x="1276" y="421"/>
                    <a:pt x="1297" y="428"/>
                    <a:pt x="1294" y="446"/>
                  </a:cubicBezTo>
                  <a:cubicBezTo>
                    <a:pt x="1292" y="464"/>
                    <a:pt x="1269" y="459"/>
                    <a:pt x="1251" y="480"/>
                  </a:cubicBezTo>
                  <a:cubicBezTo>
                    <a:pt x="1233" y="500"/>
                    <a:pt x="1204" y="509"/>
                    <a:pt x="1188" y="507"/>
                  </a:cubicBezTo>
                  <a:cubicBezTo>
                    <a:pt x="1172" y="505"/>
                    <a:pt x="1138" y="496"/>
                    <a:pt x="1109" y="509"/>
                  </a:cubicBezTo>
                  <a:cubicBezTo>
                    <a:pt x="1079" y="523"/>
                    <a:pt x="1059" y="543"/>
                    <a:pt x="1047" y="541"/>
                  </a:cubicBezTo>
                  <a:cubicBezTo>
                    <a:pt x="1036" y="539"/>
                    <a:pt x="1036" y="525"/>
                    <a:pt x="1020" y="527"/>
                  </a:cubicBezTo>
                  <a:cubicBezTo>
                    <a:pt x="1004" y="530"/>
                    <a:pt x="995" y="525"/>
                    <a:pt x="984" y="518"/>
                  </a:cubicBezTo>
                  <a:cubicBezTo>
                    <a:pt x="973" y="512"/>
                    <a:pt x="964" y="523"/>
                    <a:pt x="945" y="509"/>
                  </a:cubicBezTo>
                  <a:cubicBezTo>
                    <a:pt x="927" y="496"/>
                    <a:pt x="896" y="498"/>
                    <a:pt x="882" y="496"/>
                  </a:cubicBezTo>
                  <a:cubicBezTo>
                    <a:pt x="868" y="493"/>
                    <a:pt x="816" y="496"/>
                    <a:pt x="798" y="493"/>
                  </a:cubicBezTo>
                  <a:cubicBezTo>
                    <a:pt x="780" y="491"/>
                    <a:pt x="755" y="498"/>
                    <a:pt x="753" y="489"/>
                  </a:cubicBezTo>
                  <a:cubicBezTo>
                    <a:pt x="751" y="480"/>
                    <a:pt x="737" y="473"/>
                    <a:pt x="732" y="453"/>
                  </a:cubicBezTo>
                  <a:cubicBezTo>
                    <a:pt x="728" y="432"/>
                    <a:pt x="717" y="425"/>
                    <a:pt x="705" y="423"/>
                  </a:cubicBezTo>
                  <a:cubicBezTo>
                    <a:pt x="694" y="421"/>
                    <a:pt x="693" y="409"/>
                    <a:pt x="683" y="407"/>
                  </a:cubicBezTo>
                  <a:cubicBezTo>
                    <a:pt x="678" y="407"/>
                    <a:pt x="672" y="391"/>
                    <a:pt x="656" y="391"/>
                  </a:cubicBezTo>
                  <a:cubicBezTo>
                    <a:pt x="640" y="391"/>
                    <a:pt x="585" y="385"/>
                    <a:pt x="577" y="372"/>
                  </a:cubicBezTo>
                  <a:cubicBezTo>
                    <a:pt x="569" y="359"/>
                    <a:pt x="585" y="356"/>
                    <a:pt x="585" y="343"/>
                  </a:cubicBezTo>
                  <a:cubicBezTo>
                    <a:pt x="585" y="330"/>
                    <a:pt x="594" y="313"/>
                    <a:pt x="587" y="308"/>
                  </a:cubicBezTo>
                  <a:cubicBezTo>
                    <a:pt x="581" y="303"/>
                    <a:pt x="570" y="291"/>
                    <a:pt x="568" y="281"/>
                  </a:cubicBezTo>
                  <a:cubicBezTo>
                    <a:pt x="567" y="271"/>
                    <a:pt x="550" y="258"/>
                    <a:pt x="538" y="257"/>
                  </a:cubicBezTo>
                  <a:cubicBezTo>
                    <a:pt x="527" y="256"/>
                    <a:pt x="517" y="249"/>
                    <a:pt x="506" y="240"/>
                  </a:cubicBezTo>
                  <a:cubicBezTo>
                    <a:pt x="496" y="230"/>
                    <a:pt x="486" y="231"/>
                    <a:pt x="481" y="207"/>
                  </a:cubicBezTo>
                  <a:cubicBezTo>
                    <a:pt x="481" y="206"/>
                    <a:pt x="481" y="204"/>
                    <a:pt x="480" y="203"/>
                  </a:cubicBezTo>
                  <a:cubicBezTo>
                    <a:pt x="476" y="202"/>
                    <a:pt x="470" y="201"/>
                    <a:pt x="467" y="201"/>
                  </a:cubicBezTo>
                  <a:cubicBezTo>
                    <a:pt x="464" y="201"/>
                    <a:pt x="461" y="198"/>
                    <a:pt x="457" y="195"/>
                  </a:cubicBezTo>
                  <a:cubicBezTo>
                    <a:pt x="455" y="205"/>
                    <a:pt x="445" y="210"/>
                    <a:pt x="445" y="218"/>
                  </a:cubicBezTo>
                  <a:cubicBezTo>
                    <a:pt x="445" y="227"/>
                    <a:pt x="442" y="237"/>
                    <a:pt x="430" y="237"/>
                  </a:cubicBezTo>
                  <a:cubicBezTo>
                    <a:pt x="419" y="237"/>
                    <a:pt x="408" y="246"/>
                    <a:pt x="407" y="264"/>
                  </a:cubicBezTo>
                  <a:cubicBezTo>
                    <a:pt x="406" y="282"/>
                    <a:pt x="417" y="284"/>
                    <a:pt x="412" y="292"/>
                  </a:cubicBezTo>
                  <a:cubicBezTo>
                    <a:pt x="407" y="300"/>
                    <a:pt x="386" y="308"/>
                    <a:pt x="379" y="304"/>
                  </a:cubicBezTo>
                  <a:cubicBezTo>
                    <a:pt x="372" y="301"/>
                    <a:pt x="358" y="303"/>
                    <a:pt x="347" y="301"/>
                  </a:cubicBezTo>
                  <a:cubicBezTo>
                    <a:pt x="335" y="300"/>
                    <a:pt x="327" y="286"/>
                    <a:pt x="323" y="301"/>
                  </a:cubicBezTo>
                  <a:cubicBezTo>
                    <a:pt x="319" y="317"/>
                    <a:pt x="296" y="364"/>
                    <a:pt x="301" y="369"/>
                  </a:cubicBezTo>
                  <a:cubicBezTo>
                    <a:pt x="307" y="374"/>
                    <a:pt x="311" y="386"/>
                    <a:pt x="301" y="386"/>
                  </a:cubicBezTo>
                  <a:cubicBezTo>
                    <a:pt x="291" y="386"/>
                    <a:pt x="281" y="384"/>
                    <a:pt x="276" y="379"/>
                  </a:cubicBezTo>
                  <a:cubicBezTo>
                    <a:pt x="271" y="374"/>
                    <a:pt x="255" y="386"/>
                    <a:pt x="243" y="386"/>
                  </a:cubicBezTo>
                  <a:cubicBezTo>
                    <a:pt x="238" y="385"/>
                    <a:pt x="215" y="396"/>
                    <a:pt x="223" y="399"/>
                  </a:cubicBezTo>
                  <a:cubicBezTo>
                    <a:pt x="231" y="403"/>
                    <a:pt x="231" y="422"/>
                    <a:pt x="231" y="430"/>
                  </a:cubicBezTo>
                  <a:cubicBezTo>
                    <a:pt x="231" y="438"/>
                    <a:pt x="248" y="461"/>
                    <a:pt x="245" y="469"/>
                  </a:cubicBezTo>
                  <a:cubicBezTo>
                    <a:pt x="242" y="477"/>
                    <a:pt x="226" y="485"/>
                    <a:pt x="226" y="495"/>
                  </a:cubicBezTo>
                  <a:cubicBezTo>
                    <a:pt x="226" y="506"/>
                    <a:pt x="229" y="515"/>
                    <a:pt x="224" y="517"/>
                  </a:cubicBezTo>
                  <a:cubicBezTo>
                    <a:pt x="218" y="520"/>
                    <a:pt x="201" y="527"/>
                    <a:pt x="192" y="533"/>
                  </a:cubicBezTo>
                  <a:cubicBezTo>
                    <a:pt x="184" y="539"/>
                    <a:pt x="170" y="539"/>
                    <a:pt x="165" y="548"/>
                  </a:cubicBezTo>
                  <a:cubicBezTo>
                    <a:pt x="160" y="558"/>
                    <a:pt x="153" y="566"/>
                    <a:pt x="137" y="564"/>
                  </a:cubicBezTo>
                  <a:cubicBezTo>
                    <a:pt x="123" y="562"/>
                    <a:pt x="116" y="560"/>
                    <a:pt x="105" y="573"/>
                  </a:cubicBezTo>
                  <a:cubicBezTo>
                    <a:pt x="94" y="587"/>
                    <a:pt x="92" y="581"/>
                    <a:pt x="84" y="587"/>
                  </a:cubicBezTo>
                  <a:cubicBezTo>
                    <a:pt x="76" y="594"/>
                    <a:pt x="68" y="583"/>
                    <a:pt x="62" y="580"/>
                  </a:cubicBezTo>
                  <a:cubicBezTo>
                    <a:pt x="56" y="578"/>
                    <a:pt x="47" y="587"/>
                    <a:pt x="41" y="587"/>
                  </a:cubicBezTo>
                  <a:cubicBezTo>
                    <a:pt x="35" y="587"/>
                    <a:pt x="29" y="598"/>
                    <a:pt x="22" y="600"/>
                  </a:cubicBezTo>
                  <a:cubicBezTo>
                    <a:pt x="14" y="602"/>
                    <a:pt x="6" y="600"/>
                    <a:pt x="6" y="609"/>
                  </a:cubicBezTo>
                  <a:cubicBezTo>
                    <a:pt x="6" y="615"/>
                    <a:pt x="4" y="622"/>
                    <a:pt x="0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6" y="657"/>
                    <a:pt x="6" y="657"/>
                    <a:pt x="6" y="657"/>
                  </a:cubicBezTo>
                  <a:cubicBezTo>
                    <a:pt x="6" y="657"/>
                    <a:pt x="39" y="668"/>
                    <a:pt x="41" y="679"/>
                  </a:cubicBezTo>
                  <a:cubicBezTo>
                    <a:pt x="42" y="691"/>
                    <a:pt x="47" y="727"/>
                    <a:pt x="47" y="727"/>
                  </a:cubicBezTo>
                  <a:cubicBezTo>
                    <a:pt x="47" y="727"/>
                    <a:pt x="47" y="727"/>
                    <a:pt x="46" y="727"/>
                  </a:cubicBezTo>
                  <a:cubicBezTo>
                    <a:pt x="60" y="737"/>
                    <a:pt x="79" y="749"/>
                    <a:pt x="79" y="753"/>
                  </a:cubicBezTo>
                  <a:cubicBezTo>
                    <a:pt x="79" y="757"/>
                    <a:pt x="80" y="772"/>
                    <a:pt x="96" y="779"/>
                  </a:cubicBezTo>
                  <a:cubicBezTo>
                    <a:pt x="107" y="784"/>
                    <a:pt x="117" y="790"/>
                    <a:pt x="124" y="794"/>
                  </a:cubicBezTo>
                  <a:cubicBezTo>
                    <a:pt x="125" y="792"/>
                    <a:pt x="125" y="791"/>
                    <a:pt x="125" y="791"/>
                  </a:cubicBezTo>
                  <a:cubicBezTo>
                    <a:pt x="139" y="789"/>
                    <a:pt x="139" y="789"/>
                    <a:pt x="139" y="789"/>
                  </a:cubicBezTo>
                  <a:cubicBezTo>
                    <a:pt x="139" y="789"/>
                    <a:pt x="143" y="792"/>
                    <a:pt x="147" y="796"/>
                  </a:cubicBezTo>
                  <a:cubicBezTo>
                    <a:pt x="150" y="785"/>
                    <a:pt x="174" y="772"/>
                    <a:pt x="187" y="773"/>
                  </a:cubicBezTo>
                  <a:cubicBezTo>
                    <a:pt x="200" y="774"/>
                    <a:pt x="231" y="798"/>
                    <a:pt x="227" y="807"/>
                  </a:cubicBezTo>
                  <a:cubicBezTo>
                    <a:pt x="224" y="815"/>
                    <a:pt x="203" y="846"/>
                    <a:pt x="192" y="849"/>
                  </a:cubicBezTo>
                  <a:cubicBezTo>
                    <a:pt x="189" y="850"/>
                    <a:pt x="183" y="850"/>
                    <a:pt x="177" y="850"/>
                  </a:cubicBezTo>
                  <a:cubicBezTo>
                    <a:pt x="176" y="855"/>
                    <a:pt x="175" y="860"/>
                    <a:pt x="175" y="863"/>
                  </a:cubicBezTo>
                  <a:cubicBezTo>
                    <a:pt x="175" y="870"/>
                    <a:pt x="188" y="881"/>
                    <a:pt x="195" y="893"/>
                  </a:cubicBezTo>
                  <a:cubicBezTo>
                    <a:pt x="202" y="906"/>
                    <a:pt x="184" y="914"/>
                    <a:pt x="174" y="906"/>
                  </a:cubicBezTo>
                  <a:cubicBezTo>
                    <a:pt x="164" y="898"/>
                    <a:pt x="160" y="914"/>
                    <a:pt x="166" y="921"/>
                  </a:cubicBezTo>
                  <a:cubicBezTo>
                    <a:pt x="171" y="928"/>
                    <a:pt x="168" y="948"/>
                    <a:pt x="178" y="949"/>
                  </a:cubicBezTo>
                  <a:cubicBezTo>
                    <a:pt x="188" y="950"/>
                    <a:pt x="196" y="970"/>
                    <a:pt x="207" y="970"/>
                  </a:cubicBezTo>
                  <a:cubicBezTo>
                    <a:pt x="218" y="970"/>
                    <a:pt x="228" y="988"/>
                    <a:pt x="228" y="988"/>
                  </a:cubicBezTo>
                  <a:cubicBezTo>
                    <a:pt x="228" y="988"/>
                    <a:pt x="243" y="998"/>
                    <a:pt x="243" y="1003"/>
                  </a:cubicBezTo>
                  <a:cubicBezTo>
                    <a:pt x="243" y="1004"/>
                    <a:pt x="243" y="1004"/>
                    <a:pt x="243" y="1005"/>
                  </a:cubicBezTo>
                  <a:cubicBezTo>
                    <a:pt x="255" y="1004"/>
                    <a:pt x="263" y="1004"/>
                    <a:pt x="264" y="999"/>
                  </a:cubicBezTo>
                  <a:cubicBezTo>
                    <a:pt x="266" y="993"/>
                    <a:pt x="281" y="993"/>
                    <a:pt x="292" y="1004"/>
                  </a:cubicBezTo>
                  <a:cubicBezTo>
                    <a:pt x="303" y="1015"/>
                    <a:pt x="348" y="1043"/>
                    <a:pt x="364" y="1056"/>
                  </a:cubicBezTo>
                  <a:cubicBezTo>
                    <a:pt x="380" y="1069"/>
                    <a:pt x="419" y="1084"/>
                    <a:pt x="432" y="1084"/>
                  </a:cubicBezTo>
                  <a:cubicBezTo>
                    <a:pt x="445" y="1083"/>
                    <a:pt x="458" y="1093"/>
                    <a:pt x="478" y="1092"/>
                  </a:cubicBezTo>
                  <a:cubicBezTo>
                    <a:pt x="481" y="1092"/>
                    <a:pt x="484" y="1092"/>
                    <a:pt x="486" y="1092"/>
                  </a:cubicBezTo>
                  <a:cubicBezTo>
                    <a:pt x="489" y="1089"/>
                    <a:pt x="494" y="1089"/>
                    <a:pt x="497" y="1084"/>
                  </a:cubicBezTo>
                  <a:cubicBezTo>
                    <a:pt x="503" y="1075"/>
                    <a:pt x="511" y="1091"/>
                    <a:pt x="509" y="1102"/>
                  </a:cubicBezTo>
                  <a:cubicBezTo>
                    <a:pt x="507" y="1107"/>
                    <a:pt x="508" y="1113"/>
                    <a:pt x="511" y="1117"/>
                  </a:cubicBezTo>
                  <a:cubicBezTo>
                    <a:pt x="513" y="1113"/>
                    <a:pt x="516" y="1108"/>
                    <a:pt x="518" y="1102"/>
                  </a:cubicBezTo>
                  <a:cubicBezTo>
                    <a:pt x="525" y="1085"/>
                    <a:pt x="536" y="1086"/>
                    <a:pt x="543" y="1080"/>
                  </a:cubicBezTo>
                  <a:cubicBezTo>
                    <a:pt x="550" y="1075"/>
                    <a:pt x="557" y="1077"/>
                    <a:pt x="572" y="1085"/>
                  </a:cubicBezTo>
                  <a:cubicBezTo>
                    <a:pt x="586" y="1092"/>
                    <a:pt x="592" y="1077"/>
                    <a:pt x="613" y="1096"/>
                  </a:cubicBezTo>
                  <a:cubicBezTo>
                    <a:pt x="617" y="1094"/>
                    <a:pt x="623" y="1092"/>
                    <a:pt x="625" y="1092"/>
                  </a:cubicBezTo>
                  <a:cubicBezTo>
                    <a:pt x="629" y="1092"/>
                    <a:pt x="635" y="1084"/>
                    <a:pt x="642" y="1077"/>
                  </a:cubicBezTo>
                  <a:cubicBezTo>
                    <a:pt x="649" y="1070"/>
                    <a:pt x="647" y="1061"/>
                    <a:pt x="656" y="1063"/>
                  </a:cubicBezTo>
                  <a:cubicBezTo>
                    <a:pt x="664" y="1064"/>
                    <a:pt x="668" y="1053"/>
                    <a:pt x="686" y="1043"/>
                  </a:cubicBezTo>
                  <a:cubicBezTo>
                    <a:pt x="704" y="1034"/>
                    <a:pt x="720" y="1049"/>
                    <a:pt x="728" y="1042"/>
                  </a:cubicBezTo>
                  <a:cubicBezTo>
                    <a:pt x="736" y="1035"/>
                    <a:pt x="746" y="1032"/>
                    <a:pt x="746" y="1039"/>
                  </a:cubicBezTo>
                  <a:cubicBezTo>
                    <a:pt x="746" y="1046"/>
                    <a:pt x="757" y="1054"/>
                    <a:pt x="760" y="1063"/>
                  </a:cubicBezTo>
                  <a:cubicBezTo>
                    <a:pt x="762" y="1070"/>
                    <a:pt x="777" y="1073"/>
                    <a:pt x="780" y="1074"/>
                  </a:cubicBezTo>
                  <a:cubicBezTo>
                    <a:pt x="783" y="1072"/>
                    <a:pt x="785" y="1071"/>
                    <a:pt x="786" y="1070"/>
                  </a:cubicBezTo>
                  <a:cubicBezTo>
                    <a:pt x="795" y="1064"/>
                    <a:pt x="809" y="1071"/>
                    <a:pt x="809" y="1080"/>
                  </a:cubicBezTo>
                  <a:cubicBezTo>
                    <a:pt x="809" y="1090"/>
                    <a:pt x="810" y="1100"/>
                    <a:pt x="817" y="1100"/>
                  </a:cubicBezTo>
                  <a:cubicBezTo>
                    <a:pt x="824" y="1100"/>
                    <a:pt x="831" y="1100"/>
                    <a:pt x="831" y="1117"/>
                  </a:cubicBezTo>
                  <a:cubicBezTo>
                    <a:pt x="831" y="1134"/>
                    <a:pt x="837" y="1154"/>
                    <a:pt x="823" y="1169"/>
                  </a:cubicBezTo>
                  <a:cubicBezTo>
                    <a:pt x="808" y="1183"/>
                    <a:pt x="791" y="1210"/>
                    <a:pt x="794" y="1218"/>
                  </a:cubicBezTo>
                  <a:cubicBezTo>
                    <a:pt x="797" y="1225"/>
                    <a:pt x="789" y="1240"/>
                    <a:pt x="800" y="1235"/>
                  </a:cubicBezTo>
                  <a:cubicBezTo>
                    <a:pt x="811" y="1229"/>
                    <a:pt x="836" y="1235"/>
                    <a:pt x="832" y="1241"/>
                  </a:cubicBezTo>
                  <a:cubicBezTo>
                    <a:pt x="828" y="1247"/>
                    <a:pt x="833" y="1269"/>
                    <a:pt x="843" y="1270"/>
                  </a:cubicBezTo>
                  <a:cubicBezTo>
                    <a:pt x="853" y="1271"/>
                    <a:pt x="859" y="1276"/>
                    <a:pt x="856" y="1286"/>
                  </a:cubicBezTo>
                  <a:cubicBezTo>
                    <a:pt x="853" y="1295"/>
                    <a:pt x="848" y="1309"/>
                    <a:pt x="856" y="1309"/>
                  </a:cubicBezTo>
                  <a:cubicBezTo>
                    <a:pt x="865" y="1309"/>
                    <a:pt x="877" y="1309"/>
                    <a:pt x="876" y="1318"/>
                  </a:cubicBezTo>
                  <a:cubicBezTo>
                    <a:pt x="874" y="1328"/>
                    <a:pt x="882" y="1336"/>
                    <a:pt x="898" y="1330"/>
                  </a:cubicBezTo>
                  <a:cubicBezTo>
                    <a:pt x="907" y="1326"/>
                    <a:pt x="911" y="1323"/>
                    <a:pt x="913" y="1327"/>
                  </a:cubicBezTo>
                  <a:cubicBezTo>
                    <a:pt x="920" y="1327"/>
                    <a:pt x="920" y="1341"/>
                    <a:pt x="931" y="1343"/>
                  </a:cubicBezTo>
                  <a:cubicBezTo>
                    <a:pt x="942" y="1346"/>
                    <a:pt x="936" y="1320"/>
                    <a:pt x="932" y="1316"/>
                  </a:cubicBezTo>
                  <a:cubicBezTo>
                    <a:pt x="928" y="1311"/>
                    <a:pt x="933" y="1293"/>
                    <a:pt x="938" y="1297"/>
                  </a:cubicBezTo>
                  <a:cubicBezTo>
                    <a:pt x="942" y="1302"/>
                    <a:pt x="954" y="1297"/>
                    <a:pt x="961" y="1289"/>
                  </a:cubicBezTo>
                  <a:cubicBezTo>
                    <a:pt x="968" y="1281"/>
                    <a:pt x="982" y="1296"/>
                    <a:pt x="988" y="1286"/>
                  </a:cubicBezTo>
                  <a:cubicBezTo>
                    <a:pt x="993" y="1277"/>
                    <a:pt x="1006" y="1293"/>
                    <a:pt x="1018" y="1286"/>
                  </a:cubicBezTo>
                  <a:cubicBezTo>
                    <a:pt x="1031" y="1279"/>
                    <a:pt x="1036" y="1292"/>
                    <a:pt x="1042" y="1282"/>
                  </a:cubicBezTo>
                  <a:cubicBezTo>
                    <a:pt x="1047" y="1272"/>
                    <a:pt x="1065" y="1260"/>
                    <a:pt x="1070" y="1264"/>
                  </a:cubicBezTo>
                  <a:cubicBezTo>
                    <a:pt x="1074" y="1268"/>
                    <a:pt x="1077" y="1277"/>
                    <a:pt x="1099" y="1279"/>
                  </a:cubicBezTo>
                  <a:cubicBezTo>
                    <a:pt x="1121" y="1282"/>
                    <a:pt x="1108" y="1293"/>
                    <a:pt x="1108" y="1300"/>
                  </a:cubicBezTo>
                  <a:cubicBezTo>
                    <a:pt x="1108" y="1307"/>
                    <a:pt x="1133" y="1325"/>
                    <a:pt x="1143" y="1327"/>
                  </a:cubicBezTo>
                  <a:cubicBezTo>
                    <a:pt x="1145" y="1327"/>
                    <a:pt x="1147" y="1329"/>
                    <a:pt x="1150" y="1332"/>
                  </a:cubicBezTo>
                  <a:cubicBezTo>
                    <a:pt x="1157" y="1329"/>
                    <a:pt x="1169" y="1335"/>
                    <a:pt x="1172" y="1327"/>
                  </a:cubicBezTo>
                  <a:cubicBezTo>
                    <a:pt x="1175" y="1317"/>
                    <a:pt x="1186" y="1320"/>
                    <a:pt x="1191" y="1328"/>
                  </a:cubicBezTo>
                  <a:cubicBezTo>
                    <a:pt x="1196" y="1335"/>
                    <a:pt x="1201" y="1337"/>
                    <a:pt x="1211" y="1328"/>
                  </a:cubicBezTo>
                  <a:cubicBezTo>
                    <a:pt x="1222" y="1318"/>
                    <a:pt x="1227" y="1337"/>
                    <a:pt x="1221" y="1342"/>
                  </a:cubicBezTo>
                  <a:cubicBezTo>
                    <a:pt x="1214" y="1347"/>
                    <a:pt x="1219" y="1364"/>
                    <a:pt x="1229" y="1373"/>
                  </a:cubicBezTo>
                  <a:cubicBezTo>
                    <a:pt x="1238" y="1382"/>
                    <a:pt x="1240" y="1367"/>
                    <a:pt x="1238" y="1358"/>
                  </a:cubicBezTo>
                  <a:cubicBezTo>
                    <a:pt x="1236" y="1348"/>
                    <a:pt x="1255" y="1339"/>
                    <a:pt x="1287" y="1328"/>
                  </a:cubicBezTo>
                  <a:cubicBezTo>
                    <a:pt x="1320" y="1317"/>
                    <a:pt x="1355" y="1293"/>
                    <a:pt x="1356" y="1288"/>
                  </a:cubicBezTo>
                  <a:cubicBezTo>
                    <a:pt x="1356" y="1283"/>
                    <a:pt x="1379" y="1298"/>
                    <a:pt x="1390" y="1289"/>
                  </a:cubicBezTo>
                  <a:cubicBezTo>
                    <a:pt x="1401" y="1281"/>
                    <a:pt x="1441" y="1280"/>
                    <a:pt x="1451" y="1279"/>
                  </a:cubicBezTo>
                  <a:cubicBezTo>
                    <a:pt x="1462" y="1279"/>
                    <a:pt x="1461" y="1270"/>
                    <a:pt x="1472" y="1261"/>
                  </a:cubicBezTo>
                  <a:cubicBezTo>
                    <a:pt x="1483" y="1252"/>
                    <a:pt x="1480" y="1248"/>
                    <a:pt x="1493" y="1244"/>
                  </a:cubicBezTo>
                  <a:cubicBezTo>
                    <a:pt x="1505" y="1241"/>
                    <a:pt x="1513" y="1229"/>
                    <a:pt x="1513" y="1223"/>
                  </a:cubicBezTo>
                  <a:cubicBezTo>
                    <a:pt x="1513" y="1217"/>
                    <a:pt x="1536" y="1215"/>
                    <a:pt x="1537" y="1208"/>
                  </a:cubicBezTo>
                  <a:cubicBezTo>
                    <a:pt x="1537" y="1201"/>
                    <a:pt x="1555" y="1199"/>
                    <a:pt x="1555" y="1191"/>
                  </a:cubicBezTo>
                  <a:cubicBezTo>
                    <a:pt x="1555" y="1183"/>
                    <a:pt x="1565" y="1184"/>
                    <a:pt x="1570" y="1178"/>
                  </a:cubicBezTo>
                  <a:cubicBezTo>
                    <a:pt x="1574" y="1172"/>
                    <a:pt x="1566" y="1153"/>
                    <a:pt x="1574" y="1151"/>
                  </a:cubicBezTo>
                  <a:cubicBezTo>
                    <a:pt x="1583" y="1148"/>
                    <a:pt x="1571" y="1138"/>
                    <a:pt x="1570" y="1134"/>
                  </a:cubicBezTo>
                  <a:cubicBezTo>
                    <a:pt x="1568" y="1129"/>
                    <a:pt x="1585" y="1128"/>
                    <a:pt x="1594" y="1122"/>
                  </a:cubicBezTo>
                  <a:cubicBezTo>
                    <a:pt x="1603" y="1117"/>
                    <a:pt x="1609" y="1108"/>
                    <a:pt x="1610" y="1098"/>
                  </a:cubicBezTo>
                  <a:cubicBezTo>
                    <a:pt x="1612" y="1088"/>
                    <a:pt x="1626" y="1079"/>
                    <a:pt x="1633" y="1077"/>
                  </a:cubicBezTo>
                  <a:cubicBezTo>
                    <a:pt x="1640" y="1074"/>
                    <a:pt x="1642" y="1060"/>
                    <a:pt x="1640" y="1048"/>
                  </a:cubicBezTo>
                  <a:cubicBezTo>
                    <a:pt x="1638" y="1036"/>
                    <a:pt x="1652" y="1039"/>
                    <a:pt x="1646" y="1034"/>
                  </a:cubicBezTo>
                  <a:cubicBezTo>
                    <a:pt x="1640" y="1030"/>
                    <a:pt x="1649" y="1017"/>
                    <a:pt x="1661" y="1013"/>
                  </a:cubicBezTo>
                  <a:cubicBezTo>
                    <a:pt x="1674" y="1009"/>
                    <a:pt x="1653" y="1004"/>
                    <a:pt x="1647" y="1009"/>
                  </a:cubicBezTo>
                  <a:cubicBezTo>
                    <a:pt x="1640" y="1014"/>
                    <a:pt x="1633" y="994"/>
                    <a:pt x="1626" y="1002"/>
                  </a:cubicBezTo>
                  <a:cubicBezTo>
                    <a:pt x="1620" y="1009"/>
                    <a:pt x="1602" y="997"/>
                    <a:pt x="1614" y="994"/>
                  </a:cubicBezTo>
                  <a:cubicBezTo>
                    <a:pt x="1625" y="992"/>
                    <a:pt x="1643" y="979"/>
                    <a:pt x="1651" y="976"/>
                  </a:cubicBezTo>
                  <a:cubicBezTo>
                    <a:pt x="1659" y="974"/>
                    <a:pt x="1639" y="956"/>
                    <a:pt x="1629" y="957"/>
                  </a:cubicBezTo>
                  <a:cubicBezTo>
                    <a:pt x="1620" y="957"/>
                    <a:pt x="1609" y="934"/>
                    <a:pt x="1598" y="934"/>
                  </a:cubicBezTo>
                  <a:cubicBezTo>
                    <a:pt x="1588" y="934"/>
                    <a:pt x="1606" y="927"/>
                    <a:pt x="1618" y="933"/>
                  </a:cubicBezTo>
                  <a:cubicBezTo>
                    <a:pt x="1630" y="939"/>
                    <a:pt x="1644" y="944"/>
                    <a:pt x="1649" y="939"/>
                  </a:cubicBezTo>
                  <a:cubicBezTo>
                    <a:pt x="1654" y="934"/>
                    <a:pt x="1629" y="913"/>
                    <a:pt x="1620" y="906"/>
                  </a:cubicBezTo>
                  <a:cubicBezTo>
                    <a:pt x="1610" y="899"/>
                    <a:pt x="1619" y="889"/>
                    <a:pt x="1613" y="885"/>
                  </a:cubicBezTo>
                  <a:cubicBezTo>
                    <a:pt x="1608" y="880"/>
                    <a:pt x="1595" y="854"/>
                    <a:pt x="1591" y="842"/>
                  </a:cubicBezTo>
                  <a:cubicBezTo>
                    <a:pt x="1587" y="830"/>
                    <a:pt x="1565" y="828"/>
                    <a:pt x="1560" y="820"/>
                  </a:cubicBezTo>
                  <a:cubicBezTo>
                    <a:pt x="1555" y="812"/>
                    <a:pt x="1560" y="794"/>
                    <a:pt x="1576" y="787"/>
                  </a:cubicBezTo>
                  <a:cubicBezTo>
                    <a:pt x="1593" y="781"/>
                    <a:pt x="1586" y="767"/>
                    <a:pt x="1593" y="769"/>
                  </a:cubicBezTo>
                  <a:cubicBezTo>
                    <a:pt x="1600" y="770"/>
                    <a:pt x="1607" y="767"/>
                    <a:pt x="1612" y="755"/>
                  </a:cubicBezTo>
                  <a:cubicBezTo>
                    <a:pt x="1618" y="743"/>
                    <a:pt x="1628" y="750"/>
                    <a:pt x="1634" y="744"/>
                  </a:cubicBezTo>
                  <a:cubicBezTo>
                    <a:pt x="1639" y="738"/>
                    <a:pt x="1665" y="739"/>
                    <a:pt x="1674" y="732"/>
                  </a:cubicBezTo>
                  <a:cubicBezTo>
                    <a:pt x="1683" y="726"/>
                    <a:pt x="1665" y="707"/>
                    <a:pt x="1653" y="710"/>
                  </a:cubicBezTo>
                  <a:cubicBezTo>
                    <a:pt x="1641" y="713"/>
                    <a:pt x="1627" y="708"/>
                    <a:pt x="1619" y="696"/>
                  </a:cubicBezTo>
                  <a:cubicBezTo>
                    <a:pt x="1611" y="683"/>
                    <a:pt x="1589" y="719"/>
                    <a:pt x="1572" y="727"/>
                  </a:cubicBezTo>
                  <a:cubicBezTo>
                    <a:pt x="1556" y="734"/>
                    <a:pt x="1545" y="713"/>
                    <a:pt x="1550" y="698"/>
                  </a:cubicBezTo>
                  <a:cubicBezTo>
                    <a:pt x="1556" y="684"/>
                    <a:pt x="1537" y="685"/>
                    <a:pt x="1514" y="686"/>
                  </a:cubicBezTo>
                  <a:cubicBezTo>
                    <a:pt x="1491" y="687"/>
                    <a:pt x="1499" y="644"/>
                    <a:pt x="1514" y="642"/>
                  </a:cubicBezTo>
                  <a:cubicBezTo>
                    <a:pt x="1528" y="640"/>
                    <a:pt x="1548" y="655"/>
                    <a:pt x="1557" y="629"/>
                  </a:cubicBezTo>
                  <a:cubicBezTo>
                    <a:pt x="1566" y="603"/>
                    <a:pt x="1578" y="624"/>
                    <a:pt x="1598" y="601"/>
                  </a:cubicBezTo>
                  <a:cubicBezTo>
                    <a:pt x="1618" y="578"/>
                    <a:pt x="1641" y="564"/>
                    <a:pt x="1658" y="577"/>
                  </a:cubicBezTo>
                  <a:cubicBezTo>
                    <a:pt x="1675" y="591"/>
                    <a:pt x="1640" y="612"/>
                    <a:pt x="1634" y="625"/>
                  </a:cubicBezTo>
                  <a:cubicBezTo>
                    <a:pt x="1628" y="638"/>
                    <a:pt x="1639" y="642"/>
                    <a:pt x="1629" y="652"/>
                  </a:cubicBezTo>
                  <a:cubicBezTo>
                    <a:pt x="1619" y="662"/>
                    <a:pt x="1633" y="665"/>
                    <a:pt x="1653" y="652"/>
                  </a:cubicBezTo>
                  <a:cubicBezTo>
                    <a:pt x="1674" y="639"/>
                    <a:pt x="1699" y="623"/>
                    <a:pt x="1718" y="615"/>
                  </a:cubicBezTo>
                  <a:cubicBezTo>
                    <a:pt x="1724" y="613"/>
                    <a:pt x="1729" y="613"/>
                    <a:pt x="1735" y="613"/>
                  </a:cubicBezTo>
                  <a:cubicBezTo>
                    <a:pt x="1738" y="606"/>
                    <a:pt x="1741" y="600"/>
                    <a:pt x="1745" y="598"/>
                  </a:cubicBezTo>
                  <a:cubicBezTo>
                    <a:pt x="1759" y="591"/>
                    <a:pt x="1804" y="570"/>
                    <a:pt x="1811" y="561"/>
                  </a:cubicBezTo>
                  <a:cubicBezTo>
                    <a:pt x="1818" y="552"/>
                    <a:pt x="1825" y="537"/>
                    <a:pt x="1834" y="537"/>
                  </a:cubicBezTo>
                  <a:cubicBezTo>
                    <a:pt x="1843" y="537"/>
                    <a:pt x="1843" y="546"/>
                    <a:pt x="1856" y="546"/>
                  </a:cubicBezTo>
                  <a:cubicBezTo>
                    <a:pt x="1870" y="546"/>
                    <a:pt x="1886" y="550"/>
                    <a:pt x="1879" y="539"/>
                  </a:cubicBezTo>
                  <a:cubicBezTo>
                    <a:pt x="1872" y="527"/>
                    <a:pt x="1877" y="527"/>
                    <a:pt x="1893" y="525"/>
                  </a:cubicBezTo>
                  <a:cubicBezTo>
                    <a:pt x="1908" y="523"/>
                    <a:pt x="1906" y="507"/>
                    <a:pt x="1917" y="507"/>
                  </a:cubicBezTo>
                  <a:cubicBezTo>
                    <a:pt x="1929" y="507"/>
                    <a:pt x="1927" y="480"/>
                    <a:pt x="1938" y="480"/>
                  </a:cubicBezTo>
                  <a:cubicBezTo>
                    <a:pt x="1949" y="480"/>
                    <a:pt x="1954" y="496"/>
                    <a:pt x="1967" y="491"/>
                  </a:cubicBezTo>
                  <a:cubicBezTo>
                    <a:pt x="1970" y="490"/>
                    <a:pt x="1973" y="491"/>
                    <a:pt x="1977" y="493"/>
                  </a:cubicBezTo>
                  <a:cubicBezTo>
                    <a:pt x="1980" y="490"/>
                    <a:pt x="1983" y="488"/>
                    <a:pt x="1986" y="486"/>
                  </a:cubicBezTo>
                  <a:cubicBezTo>
                    <a:pt x="1984" y="472"/>
                    <a:pt x="1986" y="459"/>
                    <a:pt x="1983" y="452"/>
                  </a:cubicBezTo>
                  <a:cubicBezTo>
                    <a:pt x="1978" y="440"/>
                    <a:pt x="1983" y="431"/>
                    <a:pt x="1981" y="423"/>
                  </a:cubicBezTo>
                  <a:cubicBezTo>
                    <a:pt x="1979" y="416"/>
                    <a:pt x="1978" y="398"/>
                    <a:pt x="1986" y="398"/>
                  </a:cubicBezTo>
                  <a:cubicBezTo>
                    <a:pt x="1995" y="398"/>
                    <a:pt x="2005" y="378"/>
                    <a:pt x="2015" y="385"/>
                  </a:cubicBezTo>
                  <a:cubicBezTo>
                    <a:pt x="2026" y="392"/>
                    <a:pt x="2046" y="394"/>
                    <a:pt x="2046" y="385"/>
                  </a:cubicBezTo>
                  <a:cubicBezTo>
                    <a:pt x="2046" y="376"/>
                    <a:pt x="2061" y="374"/>
                    <a:pt x="2063" y="362"/>
                  </a:cubicBezTo>
                  <a:cubicBezTo>
                    <a:pt x="2065" y="350"/>
                    <a:pt x="2081" y="346"/>
                    <a:pt x="2084" y="335"/>
                  </a:cubicBezTo>
                  <a:cubicBezTo>
                    <a:pt x="2087" y="324"/>
                    <a:pt x="2092" y="296"/>
                    <a:pt x="2103" y="290"/>
                  </a:cubicBezTo>
                  <a:cubicBezTo>
                    <a:pt x="2113" y="284"/>
                    <a:pt x="2101" y="280"/>
                    <a:pt x="2102" y="261"/>
                  </a:cubicBezTo>
                  <a:close/>
                  <a:moveTo>
                    <a:pt x="1592" y="1246"/>
                  </a:moveTo>
                  <a:cubicBezTo>
                    <a:pt x="1581" y="1288"/>
                    <a:pt x="1607" y="1309"/>
                    <a:pt x="1611" y="1306"/>
                  </a:cubicBezTo>
                  <a:cubicBezTo>
                    <a:pt x="1621" y="1299"/>
                    <a:pt x="1664" y="1210"/>
                    <a:pt x="1654" y="1197"/>
                  </a:cubicBezTo>
                  <a:cubicBezTo>
                    <a:pt x="1645" y="1185"/>
                    <a:pt x="1603" y="1204"/>
                    <a:pt x="1592" y="1246"/>
                  </a:cubicBezTo>
                  <a:close/>
                  <a:moveTo>
                    <a:pt x="1221" y="1388"/>
                  </a:moveTo>
                  <a:cubicBezTo>
                    <a:pt x="1207" y="1388"/>
                    <a:pt x="1173" y="1407"/>
                    <a:pt x="1186" y="1435"/>
                  </a:cubicBezTo>
                  <a:cubicBezTo>
                    <a:pt x="1200" y="1463"/>
                    <a:pt x="1245" y="1445"/>
                    <a:pt x="1246" y="1432"/>
                  </a:cubicBezTo>
                  <a:cubicBezTo>
                    <a:pt x="1247" y="1420"/>
                    <a:pt x="1267" y="1400"/>
                    <a:pt x="1264" y="1391"/>
                  </a:cubicBezTo>
                  <a:cubicBezTo>
                    <a:pt x="1262" y="1383"/>
                    <a:pt x="1234" y="1388"/>
                    <a:pt x="1221" y="1388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0"/>
            <p:cNvSpPr/>
            <p:nvPr/>
          </p:nvSpPr>
          <p:spPr>
            <a:xfrm>
              <a:off x="7190876" y="3153633"/>
              <a:ext cx="252726" cy="400305"/>
            </a:xfrm>
            <a:custGeom>
              <a:rect b="b" l="l" r="r" t="t"/>
              <a:pathLst>
                <a:path extrusionOk="0" h="476" w="341">
                  <a:moveTo>
                    <a:pt x="181" y="183"/>
                  </a:moveTo>
                  <a:cubicBezTo>
                    <a:pt x="201" y="180"/>
                    <a:pt x="228" y="205"/>
                    <a:pt x="223" y="215"/>
                  </a:cubicBezTo>
                  <a:cubicBezTo>
                    <a:pt x="219" y="224"/>
                    <a:pt x="225" y="254"/>
                    <a:pt x="234" y="246"/>
                  </a:cubicBezTo>
                  <a:cubicBezTo>
                    <a:pt x="243" y="238"/>
                    <a:pt x="258" y="248"/>
                    <a:pt x="248" y="261"/>
                  </a:cubicBezTo>
                  <a:cubicBezTo>
                    <a:pt x="239" y="275"/>
                    <a:pt x="263" y="288"/>
                    <a:pt x="266" y="305"/>
                  </a:cubicBezTo>
                  <a:cubicBezTo>
                    <a:pt x="269" y="322"/>
                    <a:pt x="280" y="308"/>
                    <a:pt x="278" y="296"/>
                  </a:cubicBezTo>
                  <a:cubicBezTo>
                    <a:pt x="275" y="283"/>
                    <a:pt x="280" y="284"/>
                    <a:pt x="293" y="275"/>
                  </a:cubicBezTo>
                  <a:cubicBezTo>
                    <a:pt x="307" y="266"/>
                    <a:pt x="292" y="250"/>
                    <a:pt x="284" y="232"/>
                  </a:cubicBezTo>
                  <a:cubicBezTo>
                    <a:pt x="275" y="215"/>
                    <a:pt x="244" y="221"/>
                    <a:pt x="244" y="204"/>
                  </a:cubicBezTo>
                  <a:cubicBezTo>
                    <a:pt x="244" y="188"/>
                    <a:pt x="221" y="182"/>
                    <a:pt x="220" y="173"/>
                  </a:cubicBezTo>
                  <a:cubicBezTo>
                    <a:pt x="219" y="164"/>
                    <a:pt x="189" y="154"/>
                    <a:pt x="171" y="165"/>
                  </a:cubicBezTo>
                  <a:cubicBezTo>
                    <a:pt x="154" y="175"/>
                    <a:pt x="166" y="146"/>
                    <a:pt x="154" y="132"/>
                  </a:cubicBezTo>
                  <a:cubicBezTo>
                    <a:pt x="141" y="119"/>
                    <a:pt x="163" y="99"/>
                    <a:pt x="178" y="83"/>
                  </a:cubicBezTo>
                  <a:cubicBezTo>
                    <a:pt x="192" y="66"/>
                    <a:pt x="174" y="38"/>
                    <a:pt x="176" y="25"/>
                  </a:cubicBezTo>
                  <a:cubicBezTo>
                    <a:pt x="178" y="13"/>
                    <a:pt x="177" y="9"/>
                    <a:pt x="169" y="13"/>
                  </a:cubicBezTo>
                  <a:cubicBezTo>
                    <a:pt x="162" y="17"/>
                    <a:pt x="132" y="0"/>
                    <a:pt x="118" y="9"/>
                  </a:cubicBezTo>
                  <a:cubicBezTo>
                    <a:pt x="105" y="17"/>
                    <a:pt x="117" y="86"/>
                    <a:pt x="111" y="91"/>
                  </a:cubicBezTo>
                  <a:cubicBezTo>
                    <a:pt x="105" y="96"/>
                    <a:pt x="97" y="80"/>
                    <a:pt x="94" y="87"/>
                  </a:cubicBezTo>
                  <a:cubicBezTo>
                    <a:pt x="91" y="96"/>
                    <a:pt x="96" y="135"/>
                    <a:pt x="104" y="135"/>
                  </a:cubicBezTo>
                  <a:cubicBezTo>
                    <a:pt x="112" y="135"/>
                    <a:pt x="118" y="145"/>
                    <a:pt x="113" y="162"/>
                  </a:cubicBezTo>
                  <a:cubicBezTo>
                    <a:pt x="108" y="178"/>
                    <a:pt x="129" y="180"/>
                    <a:pt x="149" y="173"/>
                  </a:cubicBezTo>
                  <a:cubicBezTo>
                    <a:pt x="168" y="166"/>
                    <a:pt x="161" y="187"/>
                    <a:pt x="181" y="183"/>
                  </a:cubicBezTo>
                  <a:close/>
                  <a:moveTo>
                    <a:pt x="114" y="193"/>
                  </a:moveTo>
                  <a:cubicBezTo>
                    <a:pt x="117" y="207"/>
                    <a:pt x="125" y="238"/>
                    <a:pt x="148" y="230"/>
                  </a:cubicBezTo>
                  <a:cubicBezTo>
                    <a:pt x="170" y="223"/>
                    <a:pt x="112" y="182"/>
                    <a:pt x="114" y="193"/>
                  </a:cubicBezTo>
                  <a:close/>
                  <a:moveTo>
                    <a:pt x="172" y="294"/>
                  </a:moveTo>
                  <a:cubicBezTo>
                    <a:pt x="178" y="293"/>
                    <a:pt x="190" y="294"/>
                    <a:pt x="191" y="283"/>
                  </a:cubicBezTo>
                  <a:cubicBezTo>
                    <a:pt x="192" y="273"/>
                    <a:pt x="204" y="302"/>
                    <a:pt x="194" y="311"/>
                  </a:cubicBezTo>
                  <a:cubicBezTo>
                    <a:pt x="185" y="321"/>
                    <a:pt x="185" y="347"/>
                    <a:pt x="200" y="350"/>
                  </a:cubicBezTo>
                  <a:cubicBezTo>
                    <a:pt x="214" y="353"/>
                    <a:pt x="241" y="303"/>
                    <a:pt x="237" y="294"/>
                  </a:cubicBezTo>
                  <a:cubicBezTo>
                    <a:pt x="233" y="284"/>
                    <a:pt x="220" y="300"/>
                    <a:pt x="223" y="287"/>
                  </a:cubicBezTo>
                  <a:cubicBezTo>
                    <a:pt x="227" y="275"/>
                    <a:pt x="186" y="243"/>
                    <a:pt x="170" y="246"/>
                  </a:cubicBezTo>
                  <a:cubicBezTo>
                    <a:pt x="155" y="249"/>
                    <a:pt x="160" y="296"/>
                    <a:pt x="172" y="294"/>
                  </a:cubicBezTo>
                  <a:close/>
                  <a:moveTo>
                    <a:pt x="50" y="313"/>
                  </a:moveTo>
                  <a:cubicBezTo>
                    <a:pt x="35" y="332"/>
                    <a:pt x="0" y="363"/>
                    <a:pt x="5" y="372"/>
                  </a:cubicBezTo>
                  <a:cubicBezTo>
                    <a:pt x="11" y="383"/>
                    <a:pt x="50" y="326"/>
                    <a:pt x="69" y="312"/>
                  </a:cubicBezTo>
                  <a:cubicBezTo>
                    <a:pt x="87" y="299"/>
                    <a:pt x="84" y="287"/>
                    <a:pt x="78" y="275"/>
                  </a:cubicBezTo>
                  <a:cubicBezTo>
                    <a:pt x="72" y="263"/>
                    <a:pt x="64" y="295"/>
                    <a:pt x="50" y="313"/>
                  </a:cubicBezTo>
                  <a:close/>
                  <a:moveTo>
                    <a:pt x="235" y="334"/>
                  </a:moveTo>
                  <a:cubicBezTo>
                    <a:pt x="239" y="345"/>
                    <a:pt x="269" y="328"/>
                    <a:pt x="261" y="318"/>
                  </a:cubicBezTo>
                  <a:cubicBezTo>
                    <a:pt x="253" y="307"/>
                    <a:pt x="232" y="326"/>
                    <a:pt x="235" y="334"/>
                  </a:cubicBezTo>
                  <a:close/>
                  <a:moveTo>
                    <a:pt x="329" y="415"/>
                  </a:moveTo>
                  <a:cubicBezTo>
                    <a:pt x="341" y="401"/>
                    <a:pt x="320" y="362"/>
                    <a:pt x="320" y="337"/>
                  </a:cubicBezTo>
                  <a:cubicBezTo>
                    <a:pt x="320" y="312"/>
                    <a:pt x="286" y="320"/>
                    <a:pt x="295" y="335"/>
                  </a:cubicBezTo>
                  <a:cubicBezTo>
                    <a:pt x="305" y="351"/>
                    <a:pt x="278" y="338"/>
                    <a:pt x="275" y="354"/>
                  </a:cubicBezTo>
                  <a:cubicBezTo>
                    <a:pt x="273" y="370"/>
                    <a:pt x="254" y="357"/>
                    <a:pt x="255" y="370"/>
                  </a:cubicBezTo>
                  <a:cubicBezTo>
                    <a:pt x="256" y="382"/>
                    <a:pt x="234" y="370"/>
                    <a:pt x="223" y="362"/>
                  </a:cubicBezTo>
                  <a:cubicBezTo>
                    <a:pt x="213" y="355"/>
                    <a:pt x="199" y="382"/>
                    <a:pt x="183" y="386"/>
                  </a:cubicBezTo>
                  <a:cubicBezTo>
                    <a:pt x="167" y="390"/>
                    <a:pt x="159" y="424"/>
                    <a:pt x="169" y="423"/>
                  </a:cubicBezTo>
                  <a:cubicBezTo>
                    <a:pt x="182" y="422"/>
                    <a:pt x="188" y="405"/>
                    <a:pt x="201" y="406"/>
                  </a:cubicBezTo>
                  <a:cubicBezTo>
                    <a:pt x="213" y="407"/>
                    <a:pt x="209" y="394"/>
                    <a:pt x="227" y="397"/>
                  </a:cubicBezTo>
                  <a:cubicBezTo>
                    <a:pt x="244" y="400"/>
                    <a:pt x="232" y="453"/>
                    <a:pt x="256" y="457"/>
                  </a:cubicBezTo>
                  <a:cubicBezTo>
                    <a:pt x="280" y="461"/>
                    <a:pt x="281" y="476"/>
                    <a:pt x="292" y="476"/>
                  </a:cubicBezTo>
                  <a:cubicBezTo>
                    <a:pt x="304" y="476"/>
                    <a:pt x="290" y="442"/>
                    <a:pt x="291" y="431"/>
                  </a:cubicBezTo>
                  <a:cubicBezTo>
                    <a:pt x="292" y="420"/>
                    <a:pt x="316" y="430"/>
                    <a:pt x="329" y="41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0"/>
            <p:cNvSpPr/>
            <p:nvPr/>
          </p:nvSpPr>
          <p:spPr>
            <a:xfrm>
              <a:off x="7813179" y="3799488"/>
              <a:ext cx="328816" cy="239358"/>
            </a:xfrm>
            <a:custGeom>
              <a:rect b="b" l="l" r="r" t="t"/>
              <a:pathLst>
                <a:path extrusionOk="0" h="284" w="446">
                  <a:moveTo>
                    <a:pt x="321" y="261"/>
                  </a:moveTo>
                  <a:cubicBezTo>
                    <a:pt x="313" y="258"/>
                    <a:pt x="295" y="245"/>
                    <a:pt x="296" y="237"/>
                  </a:cubicBezTo>
                  <a:cubicBezTo>
                    <a:pt x="297" y="229"/>
                    <a:pt x="275" y="230"/>
                    <a:pt x="260" y="220"/>
                  </a:cubicBezTo>
                  <a:cubicBezTo>
                    <a:pt x="246" y="211"/>
                    <a:pt x="251" y="181"/>
                    <a:pt x="235" y="174"/>
                  </a:cubicBezTo>
                  <a:cubicBezTo>
                    <a:pt x="220" y="166"/>
                    <a:pt x="208" y="143"/>
                    <a:pt x="227" y="145"/>
                  </a:cubicBezTo>
                  <a:cubicBezTo>
                    <a:pt x="246" y="146"/>
                    <a:pt x="249" y="135"/>
                    <a:pt x="234" y="122"/>
                  </a:cubicBezTo>
                  <a:cubicBezTo>
                    <a:pt x="220" y="108"/>
                    <a:pt x="167" y="103"/>
                    <a:pt x="165" y="83"/>
                  </a:cubicBezTo>
                  <a:cubicBezTo>
                    <a:pt x="162" y="63"/>
                    <a:pt x="68" y="17"/>
                    <a:pt x="26" y="7"/>
                  </a:cubicBezTo>
                  <a:cubicBezTo>
                    <a:pt x="19" y="6"/>
                    <a:pt x="10" y="3"/>
                    <a:pt x="0" y="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0" y="228"/>
                    <a:pt x="22" y="233"/>
                    <a:pt x="38" y="234"/>
                  </a:cubicBezTo>
                  <a:cubicBezTo>
                    <a:pt x="83" y="236"/>
                    <a:pt x="72" y="210"/>
                    <a:pt x="80" y="210"/>
                  </a:cubicBezTo>
                  <a:cubicBezTo>
                    <a:pt x="89" y="210"/>
                    <a:pt x="92" y="195"/>
                    <a:pt x="101" y="184"/>
                  </a:cubicBezTo>
                  <a:cubicBezTo>
                    <a:pt x="110" y="173"/>
                    <a:pt x="151" y="182"/>
                    <a:pt x="175" y="201"/>
                  </a:cubicBezTo>
                  <a:cubicBezTo>
                    <a:pt x="199" y="219"/>
                    <a:pt x="227" y="275"/>
                    <a:pt x="252" y="269"/>
                  </a:cubicBezTo>
                  <a:cubicBezTo>
                    <a:pt x="277" y="264"/>
                    <a:pt x="303" y="284"/>
                    <a:pt x="326" y="283"/>
                  </a:cubicBezTo>
                  <a:cubicBezTo>
                    <a:pt x="349" y="282"/>
                    <a:pt x="328" y="264"/>
                    <a:pt x="321" y="261"/>
                  </a:cubicBezTo>
                  <a:close/>
                  <a:moveTo>
                    <a:pt x="380" y="76"/>
                  </a:moveTo>
                  <a:cubicBezTo>
                    <a:pt x="380" y="85"/>
                    <a:pt x="363" y="90"/>
                    <a:pt x="337" y="101"/>
                  </a:cubicBezTo>
                  <a:cubicBezTo>
                    <a:pt x="311" y="111"/>
                    <a:pt x="264" y="89"/>
                    <a:pt x="262" y="104"/>
                  </a:cubicBezTo>
                  <a:cubicBezTo>
                    <a:pt x="261" y="113"/>
                    <a:pt x="291" y="130"/>
                    <a:pt x="320" y="130"/>
                  </a:cubicBezTo>
                  <a:cubicBezTo>
                    <a:pt x="348" y="130"/>
                    <a:pt x="392" y="102"/>
                    <a:pt x="392" y="94"/>
                  </a:cubicBezTo>
                  <a:cubicBezTo>
                    <a:pt x="392" y="85"/>
                    <a:pt x="410" y="71"/>
                    <a:pt x="403" y="62"/>
                  </a:cubicBezTo>
                  <a:cubicBezTo>
                    <a:pt x="395" y="54"/>
                    <a:pt x="380" y="67"/>
                    <a:pt x="380" y="76"/>
                  </a:cubicBezTo>
                  <a:close/>
                  <a:moveTo>
                    <a:pt x="415" y="36"/>
                  </a:moveTo>
                  <a:cubicBezTo>
                    <a:pt x="399" y="26"/>
                    <a:pt x="384" y="19"/>
                    <a:pt x="405" y="38"/>
                  </a:cubicBezTo>
                  <a:cubicBezTo>
                    <a:pt x="426" y="58"/>
                    <a:pt x="414" y="75"/>
                    <a:pt x="427" y="72"/>
                  </a:cubicBezTo>
                  <a:cubicBezTo>
                    <a:pt x="446" y="67"/>
                    <a:pt x="432" y="47"/>
                    <a:pt x="415" y="36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0"/>
            <p:cNvSpPr/>
            <p:nvPr/>
          </p:nvSpPr>
          <p:spPr>
            <a:xfrm>
              <a:off x="6242474" y="3426006"/>
              <a:ext cx="56161" cy="122775"/>
            </a:xfrm>
            <a:custGeom>
              <a:rect b="b" l="l" r="r" t="t"/>
              <a:pathLst>
                <a:path extrusionOk="0" h="146" w="76">
                  <a:moveTo>
                    <a:pt x="18" y="1"/>
                  </a:moveTo>
                  <a:cubicBezTo>
                    <a:pt x="9" y="2"/>
                    <a:pt x="11" y="21"/>
                    <a:pt x="6" y="34"/>
                  </a:cubicBezTo>
                  <a:cubicBezTo>
                    <a:pt x="0" y="48"/>
                    <a:pt x="2" y="61"/>
                    <a:pt x="4" y="81"/>
                  </a:cubicBezTo>
                  <a:cubicBezTo>
                    <a:pt x="6" y="101"/>
                    <a:pt x="4" y="122"/>
                    <a:pt x="21" y="133"/>
                  </a:cubicBezTo>
                  <a:cubicBezTo>
                    <a:pt x="42" y="146"/>
                    <a:pt x="74" y="112"/>
                    <a:pt x="75" y="83"/>
                  </a:cubicBezTo>
                  <a:cubicBezTo>
                    <a:pt x="76" y="54"/>
                    <a:pt x="26" y="0"/>
                    <a:pt x="18" y="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0"/>
            <p:cNvSpPr/>
            <p:nvPr/>
          </p:nvSpPr>
          <p:spPr>
            <a:xfrm>
              <a:off x="5275957" y="4058448"/>
              <a:ext cx="193847" cy="436416"/>
            </a:xfrm>
            <a:custGeom>
              <a:rect b="b" l="l" r="r" t="t"/>
              <a:pathLst>
                <a:path extrusionOk="0" h="518" w="262">
                  <a:moveTo>
                    <a:pt x="221" y="17"/>
                  </a:moveTo>
                  <a:cubicBezTo>
                    <a:pt x="216" y="0"/>
                    <a:pt x="212" y="24"/>
                    <a:pt x="208" y="28"/>
                  </a:cubicBezTo>
                  <a:cubicBezTo>
                    <a:pt x="204" y="32"/>
                    <a:pt x="202" y="44"/>
                    <a:pt x="203" y="53"/>
                  </a:cubicBezTo>
                  <a:cubicBezTo>
                    <a:pt x="204" y="61"/>
                    <a:pt x="190" y="69"/>
                    <a:pt x="182" y="68"/>
                  </a:cubicBezTo>
                  <a:cubicBezTo>
                    <a:pt x="174" y="67"/>
                    <a:pt x="160" y="73"/>
                    <a:pt x="164" y="84"/>
                  </a:cubicBezTo>
                  <a:cubicBezTo>
                    <a:pt x="169" y="95"/>
                    <a:pt x="158" y="93"/>
                    <a:pt x="163" y="103"/>
                  </a:cubicBezTo>
                  <a:cubicBezTo>
                    <a:pt x="169" y="112"/>
                    <a:pt x="152" y="124"/>
                    <a:pt x="137" y="125"/>
                  </a:cubicBezTo>
                  <a:cubicBezTo>
                    <a:pt x="123" y="126"/>
                    <a:pt x="104" y="152"/>
                    <a:pt x="89" y="150"/>
                  </a:cubicBezTo>
                  <a:cubicBezTo>
                    <a:pt x="73" y="147"/>
                    <a:pt x="57" y="160"/>
                    <a:pt x="44" y="158"/>
                  </a:cubicBezTo>
                  <a:cubicBezTo>
                    <a:pt x="30" y="156"/>
                    <a:pt x="40" y="186"/>
                    <a:pt x="29" y="205"/>
                  </a:cubicBezTo>
                  <a:cubicBezTo>
                    <a:pt x="19" y="223"/>
                    <a:pt x="24" y="245"/>
                    <a:pt x="33" y="268"/>
                  </a:cubicBezTo>
                  <a:cubicBezTo>
                    <a:pt x="43" y="291"/>
                    <a:pt x="50" y="310"/>
                    <a:pt x="25" y="340"/>
                  </a:cubicBezTo>
                  <a:cubicBezTo>
                    <a:pt x="0" y="370"/>
                    <a:pt x="2" y="403"/>
                    <a:pt x="12" y="424"/>
                  </a:cubicBezTo>
                  <a:cubicBezTo>
                    <a:pt x="21" y="445"/>
                    <a:pt x="21" y="476"/>
                    <a:pt x="34" y="491"/>
                  </a:cubicBezTo>
                  <a:cubicBezTo>
                    <a:pt x="48" y="505"/>
                    <a:pt x="85" y="518"/>
                    <a:pt x="97" y="506"/>
                  </a:cubicBezTo>
                  <a:cubicBezTo>
                    <a:pt x="108" y="495"/>
                    <a:pt x="120" y="508"/>
                    <a:pt x="133" y="493"/>
                  </a:cubicBezTo>
                  <a:cubicBezTo>
                    <a:pt x="146" y="478"/>
                    <a:pt x="167" y="398"/>
                    <a:pt x="184" y="345"/>
                  </a:cubicBezTo>
                  <a:cubicBezTo>
                    <a:pt x="202" y="292"/>
                    <a:pt x="225" y="222"/>
                    <a:pt x="223" y="208"/>
                  </a:cubicBezTo>
                  <a:cubicBezTo>
                    <a:pt x="221" y="193"/>
                    <a:pt x="235" y="184"/>
                    <a:pt x="229" y="168"/>
                  </a:cubicBezTo>
                  <a:cubicBezTo>
                    <a:pt x="223" y="153"/>
                    <a:pt x="231" y="134"/>
                    <a:pt x="238" y="146"/>
                  </a:cubicBezTo>
                  <a:cubicBezTo>
                    <a:pt x="246" y="159"/>
                    <a:pt x="256" y="159"/>
                    <a:pt x="259" y="142"/>
                  </a:cubicBezTo>
                  <a:cubicBezTo>
                    <a:pt x="262" y="126"/>
                    <a:pt x="247" y="100"/>
                    <a:pt x="246" y="76"/>
                  </a:cubicBezTo>
                  <a:cubicBezTo>
                    <a:pt x="245" y="52"/>
                    <a:pt x="224" y="29"/>
                    <a:pt x="221" y="1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0"/>
            <p:cNvSpPr/>
            <p:nvPr/>
          </p:nvSpPr>
          <p:spPr>
            <a:xfrm>
              <a:off x="5268710" y="3137126"/>
              <a:ext cx="309793" cy="214597"/>
            </a:xfrm>
            <a:custGeom>
              <a:rect b="b" l="l" r="r" t="t"/>
              <a:pathLst>
                <a:path extrusionOk="0" h="255" w="420">
                  <a:moveTo>
                    <a:pt x="298" y="10"/>
                  </a:moveTo>
                  <a:cubicBezTo>
                    <a:pt x="279" y="14"/>
                    <a:pt x="234" y="11"/>
                    <a:pt x="228" y="14"/>
                  </a:cubicBezTo>
                  <a:cubicBezTo>
                    <a:pt x="222" y="17"/>
                    <a:pt x="180" y="47"/>
                    <a:pt x="174" y="61"/>
                  </a:cubicBezTo>
                  <a:cubicBezTo>
                    <a:pt x="168" y="75"/>
                    <a:pt x="159" y="77"/>
                    <a:pt x="150" y="70"/>
                  </a:cubicBezTo>
                  <a:cubicBezTo>
                    <a:pt x="141" y="63"/>
                    <a:pt x="104" y="65"/>
                    <a:pt x="101" y="62"/>
                  </a:cubicBezTo>
                  <a:cubicBezTo>
                    <a:pt x="98" y="59"/>
                    <a:pt x="70" y="56"/>
                    <a:pt x="57" y="58"/>
                  </a:cubicBezTo>
                  <a:cubicBezTo>
                    <a:pt x="44" y="60"/>
                    <a:pt x="37" y="52"/>
                    <a:pt x="31" y="54"/>
                  </a:cubicBezTo>
                  <a:cubicBezTo>
                    <a:pt x="25" y="56"/>
                    <a:pt x="19" y="63"/>
                    <a:pt x="16" y="67"/>
                  </a:cubicBezTo>
                  <a:cubicBezTo>
                    <a:pt x="13" y="71"/>
                    <a:pt x="19" y="82"/>
                    <a:pt x="17" y="86"/>
                  </a:cubicBezTo>
                  <a:cubicBezTo>
                    <a:pt x="17" y="87"/>
                    <a:pt x="10" y="91"/>
                    <a:pt x="1" y="95"/>
                  </a:cubicBezTo>
                  <a:cubicBezTo>
                    <a:pt x="4" y="103"/>
                    <a:pt x="6" y="111"/>
                    <a:pt x="4" y="117"/>
                  </a:cubicBezTo>
                  <a:cubicBezTo>
                    <a:pt x="0" y="129"/>
                    <a:pt x="3" y="157"/>
                    <a:pt x="14" y="173"/>
                  </a:cubicBezTo>
                  <a:cubicBezTo>
                    <a:pt x="25" y="189"/>
                    <a:pt x="21" y="219"/>
                    <a:pt x="26" y="224"/>
                  </a:cubicBezTo>
                  <a:cubicBezTo>
                    <a:pt x="31" y="230"/>
                    <a:pt x="72" y="229"/>
                    <a:pt x="90" y="217"/>
                  </a:cubicBezTo>
                  <a:cubicBezTo>
                    <a:pt x="108" y="205"/>
                    <a:pt x="121" y="203"/>
                    <a:pt x="135" y="203"/>
                  </a:cubicBezTo>
                  <a:cubicBezTo>
                    <a:pt x="150" y="203"/>
                    <a:pt x="169" y="190"/>
                    <a:pt x="174" y="184"/>
                  </a:cubicBezTo>
                  <a:cubicBezTo>
                    <a:pt x="179" y="178"/>
                    <a:pt x="200" y="177"/>
                    <a:pt x="209" y="179"/>
                  </a:cubicBezTo>
                  <a:cubicBezTo>
                    <a:pt x="218" y="180"/>
                    <a:pt x="226" y="170"/>
                    <a:pt x="236" y="160"/>
                  </a:cubicBezTo>
                  <a:cubicBezTo>
                    <a:pt x="246" y="150"/>
                    <a:pt x="277" y="146"/>
                    <a:pt x="311" y="135"/>
                  </a:cubicBezTo>
                  <a:cubicBezTo>
                    <a:pt x="344" y="125"/>
                    <a:pt x="337" y="109"/>
                    <a:pt x="344" y="100"/>
                  </a:cubicBezTo>
                  <a:cubicBezTo>
                    <a:pt x="351" y="92"/>
                    <a:pt x="360" y="94"/>
                    <a:pt x="375" y="89"/>
                  </a:cubicBezTo>
                  <a:cubicBezTo>
                    <a:pt x="358" y="56"/>
                    <a:pt x="340" y="18"/>
                    <a:pt x="331" y="0"/>
                  </a:cubicBezTo>
                  <a:cubicBezTo>
                    <a:pt x="315" y="5"/>
                    <a:pt x="303" y="9"/>
                    <a:pt x="298" y="10"/>
                  </a:cubicBezTo>
                  <a:close/>
                  <a:moveTo>
                    <a:pt x="383" y="243"/>
                  </a:moveTo>
                  <a:cubicBezTo>
                    <a:pt x="395" y="255"/>
                    <a:pt x="418" y="241"/>
                    <a:pt x="419" y="236"/>
                  </a:cubicBezTo>
                  <a:cubicBezTo>
                    <a:pt x="420" y="231"/>
                    <a:pt x="370" y="229"/>
                    <a:pt x="383" y="24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0"/>
            <p:cNvSpPr/>
            <p:nvPr/>
          </p:nvSpPr>
          <p:spPr>
            <a:xfrm>
              <a:off x="8171886" y="3876866"/>
              <a:ext cx="211058" cy="173328"/>
            </a:xfrm>
            <a:custGeom>
              <a:rect b="b" l="l" r="r" t="t"/>
              <a:pathLst>
                <a:path extrusionOk="0" h="206" w="285">
                  <a:moveTo>
                    <a:pt x="2" y="10"/>
                  </a:moveTo>
                  <a:cubicBezTo>
                    <a:pt x="0" y="19"/>
                    <a:pt x="33" y="69"/>
                    <a:pt x="46" y="61"/>
                  </a:cubicBezTo>
                  <a:cubicBezTo>
                    <a:pt x="69" y="46"/>
                    <a:pt x="4" y="0"/>
                    <a:pt x="2" y="10"/>
                  </a:cubicBezTo>
                  <a:close/>
                  <a:moveTo>
                    <a:pt x="69" y="54"/>
                  </a:moveTo>
                  <a:cubicBezTo>
                    <a:pt x="68" y="57"/>
                    <a:pt x="93" y="82"/>
                    <a:pt x="98" y="78"/>
                  </a:cubicBezTo>
                  <a:cubicBezTo>
                    <a:pt x="104" y="74"/>
                    <a:pt x="70" y="46"/>
                    <a:pt x="69" y="54"/>
                  </a:cubicBezTo>
                  <a:close/>
                  <a:moveTo>
                    <a:pt x="186" y="116"/>
                  </a:moveTo>
                  <a:cubicBezTo>
                    <a:pt x="194" y="110"/>
                    <a:pt x="137" y="79"/>
                    <a:pt x="136" y="89"/>
                  </a:cubicBezTo>
                  <a:cubicBezTo>
                    <a:pt x="136" y="99"/>
                    <a:pt x="177" y="121"/>
                    <a:pt x="186" y="116"/>
                  </a:cubicBezTo>
                  <a:close/>
                  <a:moveTo>
                    <a:pt x="179" y="149"/>
                  </a:moveTo>
                  <a:cubicBezTo>
                    <a:pt x="182" y="165"/>
                    <a:pt x="206" y="174"/>
                    <a:pt x="215" y="169"/>
                  </a:cubicBezTo>
                  <a:cubicBezTo>
                    <a:pt x="225" y="163"/>
                    <a:pt x="176" y="133"/>
                    <a:pt x="179" y="149"/>
                  </a:cubicBezTo>
                  <a:close/>
                  <a:moveTo>
                    <a:pt x="243" y="184"/>
                  </a:moveTo>
                  <a:cubicBezTo>
                    <a:pt x="245" y="188"/>
                    <a:pt x="265" y="206"/>
                    <a:pt x="275" y="199"/>
                  </a:cubicBezTo>
                  <a:cubicBezTo>
                    <a:pt x="285" y="192"/>
                    <a:pt x="241" y="177"/>
                    <a:pt x="243" y="184"/>
                  </a:cubicBezTo>
                  <a:close/>
                  <a:moveTo>
                    <a:pt x="216" y="114"/>
                  </a:moveTo>
                  <a:cubicBezTo>
                    <a:pt x="208" y="132"/>
                    <a:pt x="239" y="161"/>
                    <a:pt x="244" y="162"/>
                  </a:cubicBezTo>
                  <a:cubicBezTo>
                    <a:pt x="249" y="163"/>
                    <a:pt x="222" y="101"/>
                    <a:pt x="216" y="1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0"/>
            <p:cNvSpPr/>
            <p:nvPr/>
          </p:nvSpPr>
          <p:spPr>
            <a:xfrm>
              <a:off x="8171886" y="3876866"/>
              <a:ext cx="211058" cy="173328"/>
            </a:xfrm>
            <a:custGeom>
              <a:rect b="b" l="l" r="r" t="t"/>
              <a:pathLst>
                <a:path extrusionOk="0" h="206" w="285">
                  <a:moveTo>
                    <a:pt x="2" y="10"/>
                  </a:moveTo>
                  <a:cubicBezTo>
                    <a:pt x="0" y="19"/>
                    <a:pt x="33" y="69"/>
                    <a:pt x="46" y="61"/>
                  </a:cubicBezTo>
                  <a:cubicBezTo>
                    <a:pt x="69" y="46"/>
                    <a:pt x="4" y="0"/>
                    <a:pt x="2" y="10"/>
                  </a:cubicBezTo>
                  <a:close/>
                  <a:moveTo>
                    <a:pt x="69" y="54"/>
                  </a:moveTo>
                  <a:cubicBezTo>
                    <a:pt x="68" y="57"/>
                    <a:pt x="93" y="82"/>
                    <a:pt x="98" y="78"/>
                  </a:cubicBezTo>
                  <a:cubicBezTo>
                    <a:pt x="104" y="74"/>
                    <a:pt x="70" y="46"/>
                    <a:pt x="69" y="54"/>
                  </a:cubicBezTo>
                  <a:close/>
                  <a:moveTo>
                    <a:pt x="186" y="116"/>
                  </a:moveTo>
                  <a:cubicBezTo>
                    <a:pt x="194" y="110"/>
                    <a:pt x="137" y="79"/>
                    <a:pt x="136" y="89"/>
                  </a:cubicBezTo>
                  <a:cubicBezTo>
                    <a:pt x="136" y="99"/>
                    <a:pt x="177" y="121"/>
                    <a:pt x="186" y="116"/>
                  </a:cubicBezTo>
                  <a:close/>
                  <a:moveTo>
                    <a:pt x="179" y="149"/>
                  </a:moveTo>
                  <a:cubicBezTo>
                    <a:pt x="182" y="165"/>
                    <a:pt x="206" y="174"/>
                    <a:pt x="215" y="169"/>
                  </a:cubicBezTo>
                  <a:cubicBezTo>
                    <a:pt x="225" y="163"/>
                    <a:pt x="176" y="133"/>
                    <a:pt x="179" y="149"/>
                  </a:cubicBezTo>
                  <a:close/>
                  <a:moveTo>
                    <a:pt x="243" y="184"/>
                  </a:moveTo>
                  <a:cubicBezTo>
                    <a:pt x="245" y="188"/>
                    <a:pt x="265" y="206"/>
                    <a:pt x="275" y="199"/>
                  </a:cubicBezTo>
                  <a:cubicBezTo>
                    <a:pt x="285" y="192"/>
                    <a:pt x="241" y="177"/>
                    <a:pt x="243" y="184"/>
                  </a:cubicBezTo>
                  <a:close/>
                  <a:moveTo>
                    <a:pt x="216" y="114"/>
                  </a:moveTo>
                  <a:cubicBezTo>
                    <a:pt x="208" y="132"/>
                    <a:pt x="239" y="161"/>
                    <a:pt x="244" y="162"/>
                  </a:cubicBezTo>
                  <a:cubicBezTo>
                    <a:pt x="249" y="163"/>
                    <a:pt x="222" y="101"/>
                    <a:pt x="216" y="11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0"/>
            <p:cNvSpPr/>
            <p:nvPr/>
          </p:nvSpPr>
          <p:spPr>
            <a:xfrm>
              <a:off x="7077647" y="4035750"/>
              <a:ext cx="1068877" cy="1080207"/>
            </a:xfrm>
            <a:custGeom>
              <a:rect b="b" l="l" r="r" t="t"/>
              <a:pathLst>
                <a:path extrusionOk="0" h="1284" w="1447">
                  <a:moveTo>
                    <a:pt x="1436" y="645"/>
                  </a:moveTo>
                  <a:cubicBezTo>
                    <a:pt x="1443" y="640"/>
                    <a:pt x="1433" y="615"/>
                    <a:pt x="1428" y="619"/>
                  </a:cubicBezTo>
                  <a:cubicBezTo>
                    <a:pt x="1422" y="623"/>
                    <a:pt x="1422" y="580"/>
                    <a:pt x="1426" y="560"/>
                  </a:cubicBezTo>
                  <a:cubicBezTo>
                    <a:pt x="1430" y="541"/>
                    <a:pt x="1428" y="543"/>
                    <a:pt x="1418" y="553"/>
                  </a:cubicBezTo>
                  <a:cubicBezTo>
                    <a:pt x="1408" y="563"/>
                    <a:pt x="1397" y="534"/>
                    <a:pt x="1394" y="526"/>
                  </a:cubicBezTo>
                  <a:cubicBezTo>
                    <a:pt x="1392" y="518"/>
                    <a:pt x="1380" y="496"/>
                    <a:pt x="1367" y="499"/>
                  </a:cubicBezTo>
                  <a:cubicBezTo>
                    <a:pt x="1354" y="503"/>
                    <a:pt x="1362" y="481"/>
                    <a:pt x="1350" y="483"/>
                  </a:cubicBezTo>
                  <a:cubicBezTo>
                    <a:pt x="1337" y="485"/>
                    <a:pt x="1335" y="465"/>
                    <a:pt x="1337" y="446"/>
                  </a:cubicBezTo>
                  <a:cubicBezTo>
                    <a:pt x="1340" y="428"/>
                    <a:pt x="1329" y="443"/>
                    <a:pt x="1323" y="435"/>
                  </a:cubicBezTo>
                  <a:cubicBezTo>
                    <a:pt x="1318" y="427"/>
                    <a:pt x="1312" y="433"/>
                    <a:pt x="1303" y="436"/>
                  </a:cubicBezTo>
                  <a:cubicBezTo>
                    <a:pt x="1295" y="439"/>
                    <a:pt x="1292" y="420"/>
                    <a:pt x="1295" y="412"/>
                  </a:cubicBezTo>
                  <a:cubicBezTo>
                    <a:pt x="1297" y="404"/>
                    <a:pt x="1293" y="395"/>
                    <a:pt x="1281" y="386"/>
                  </a:cubicBezTo>
                  <a:cubicBezTo>
                    <a:pt x="1270" y="378"/>
                    <a:pt x="1269" y="371"/>
                    <a:pt x="1270" y="361"/>
                  </a:cubicBezTo>
                  <a:cubicBezTo>
                    <a:pt x="1270" y="350"/>
                    <a:pt x="1203" y="316"/>
                    <a:pt x="1188" y="313"/>
                  </a:cubicBezTo>
                  <a:cubicBezTo>
                    <a:pt x="1174" y="310"/>
                    <a:pt x="1186" y="294"/>
                    <a:pt x="1180" y="289"/>
                  </a:cubicBezTo>
                  <a:cubicBezTo>
                    <a:pt x="1174" y="283"/>
                    <a:pt x="1171" y="263"/>
                    <a:pt x="1171" y="246"/>
                  </a:cubicBezTo>
                  <a:cubicBezTo>
                    <a:pt x="1171" y="229"/>
                    <a:pt x="1149" y="223"/>
                    <a:pt x="1150" y="209"/>
                  </a:cubicBezTo>
                  <a:cubicBezTo>
                    <a:pt x="1151" y="195"/>
                    <a:pt x="1144" y="182"/>
                    <a:pt x="1146" y="166"/>
                  </a:cubicBezTo>
                  <a:cubicBezTo>
                    <a:pt x="1147" y="151"/>
                    <a:pt x="1123" y="147"/>
                    <a:pt x="1122" y="138"/>
                  </a:cubicBezTo>
                  <a:cubicBezTo>
                    <a:pt x="1121" y="130"/>
                    <a:pt x="1108" y="138"/>
                    <a:pt x="1095" y="139"/>
                  </a:cubicBezTo>
                  <a:cubicBezTo>
                    <a:pt x="1082" y="141"/>
                    <a:pt x="1082" y="122"/>
                    <a:pt x="1084" y="104"/>
                  </a:cubicBezTo>
                  <a:cubicBezTo>
                    <a:pt x="1085" y="86"/>
                    <a:pt x="1078" y="56"/>
                    <a:pt x="1068" y="48"/>
                  </a:cubicBezTo>
                  <a:cubicBezTo>
                    <a:pt x="1057" y="39"/>
                    <a:pt x="1056" y="10"/>
                    <a:pt x="1050" y="5"/>
                  </a:cubicBezTo>
                  <a:cubicBezTo>
                    <a:pt x="1045" y="0"/>
                    <a:pt x="1027" y="21"/>
                    <a:pt x="1028" y="31"/>
                  </a:cubicBezTo>
                  <a:cubicBezTo>
                    <a:pt x="1029" y="41"/>
                    <a:pt x="1026" y="53"/>
                    <a:pt x="1019" y="59"/>
                  </a:cubicBezTo>
                  <a:cubicBezTo>
                    <a:pt x="1012" y="65"/>
                    <a:pt x="1024" y="89"/>
                    <a:pt x="1014" y="98"/>
                  </a:cubicBezTo>
                  <a:cubicBezTo>
                    <a:pt x="1005" y="106"/>
                    <a:pt x="1014" y="141"/>
                    <a:pt x="1011" y="160"/>
                  </a:cubicBezTo>
                  <a:cubicBezTo>
                    <a:pt x="1009" y="180"/>
                    <a:pt x="1010" y="201"/>
                    <a:pt x="1000" y="214"/>
                  </a:cubicBezTo>
                  <a:cubicBezTo>
                    <a:pt x="991" y="227"/>
                    <a:pt x="990" y="248"/>
                    <a:pt x="971" y="255"/>
                  </a:cubicBezTo>
                  <a:cubicBezTo>
                    <a:pt x="952" y="262"/>
                    <a:pt x="927" y="248"/>
                    <a:pt x="928" y="237"/>
                  </a:cubicBezTo>
                  <a:cubicBezTo>
                    <a:pt x="929" y="227"/>
                    <a:pt x="908" y="221"/>
                    <a:pt x="897" y="223"/>
                  </a:cubicBezTo>
                  <a:cubicBezTo>
                    <a:pt x="886" y="224"/>
                    <a:pt x="880" y="208"/>
                    <a:pt x="862" y="195"/>
                  </a:cubicBezTo>
                  <a:cubicBezTo>
                    <a:pt x="845" y="182"/>
                    <a:pt x="832" y="198"/>
                    <a:pt x="826" y="183"/>
                  </a:cubicBezTo>
                  <a:cubicBezTo>
                    <a:pt x="821" y="167"/>
                    <a:pt x="816" y="165"/>
                    <a:pt x="803" y="156"/>
                  </a:cubicBezTo>
                  <a:cubicBezTo>
                    <a:pt x="791" y="148"/>
                    <a:pt x="795" y="148"/>
                    <a:pt x="806" y="139"/>
                  </a:cubicBezTo>
                  <a:cubicBezTo>
                    <a:pt x="818" y="131"/>
                    <a:pt x="816" y="120"/>
                    <a:pt x="809" y="109"/>
                  </a:cubicBezTo>
                  <a:cubicBezTo>
                    <a:pt x="803" y="99"/>
                    <a:pt x="816" y="102"/>
                    <a:pt x="832" y="93"/>
                  </a:cubicBezTo>
                  <a:cubicBezTo>
                    <a:pt x="848" y="84"/>
                    <a:pt x="832" y="74"/>
                    <a:pt x="844" y="70"/>
                  </a:cubicBezTo>
                  <a:cubicBezTo>
                    <a:pt x="855" y="65"/>
                    <a:pt x="848" y="55"/>
                    <a:pt x="836" y="53"/>
                  </a:cubicBezTo>
                  <a:cubicBezTo>
                    <a:pt x="823" y="50"/>
                    <a:pt x="827" y="65"/>
                    <a:pt x="823" y="67"/>
                  </a:cubicBezTo>
                  <a:cubicBezTo>
                    <a:pt x="818" y="68"/>
                    <a:pt x="813" y="47"/>
                    <a:pt x="809" y="48"/>
                  </a:cubicBezTo>
                  <a:cubicBezTo>
                    <a:pt x="805" y="49"/>
                    <a:pt x="791" y="69"/>
                    <a:pt x="783" y="59"/>
                  </a:cubicBezTo>
                  <a:cubicBezTo>
                    <a:pt x="775" y="49"/>
                    <a:pt x="731" y="40"/>
                    <a:pt x="714" y="38"/>
                  </a:cubicBezTo>
                  <a:cubicBezTo>
                    <a:pt x="697" y="35"/>
                    <a:pt x="692" y="13"/>
                    <a:pt x="681" y="17"/>
                  </a:cubicBezTo>
                  <a:cubicBezTo>
                    <a:pt x="671" y="21"/>
                    <a:pt x="683" y="28"/>
                    <a:pt x="695" y="41"/>
                  </a:cubicBezTo>
                  <a:cubicBezTo>
                    <a:pt x="706" y="53"/>
                    <a:pt x="656" y="62"/>
                    <a:pt x="641" y="57"/>
                  </a:cubicBezTo>
                  <a:cubicBezTo>
                    <a:pt x="626" y="53"/>
                    <a:pt x="643" y="68"/>
                    <a:pt x="631" y="67"/>
                  </a:cubicBezTo>
                  <a:cubicBezTo>
                    <a:pt x="618" y="67"/>
                    <a:pt x="616" y="88"/>
                    <a:pt x="606" y="99"/>
                  </a:cubicBezTo>
                  <a:cubicBezTo>
                    <a:pt x="596" y="110"/>
                    <a:pt x="603" y="118"/>
                    <a:pt x="592" y="125"/>
                  </a:cubicBezTo>
                  <a:cubicBezTo>
                    <a:pt x="581" y="132"/>
                    <a:pt x="580" y="140"/>
                    <a:pt x="593" y="155"/>
                  </a:cubicBezTo>
                  <a:cubicBezTo>
                    <a:pt x="607" y="169"/>
                    <a:pt x="587" y="170"/>
                    <a:pt x="575" y="159"/>
                  </a:cubicBezTo>
                  <a:cubicBezTo>
                    <a:pt x="564" y="147"/>
                    <a:pt x="552" y="147"/>
                    <a:pt x="553" y="160"/>
                  </a:cubicBezTo>
                  <a:cubicBezTo>
                    <a:pt x="553" y="173"/>
                    <a:pt x="539" y="167"/>
                    <a:pt x="541" y="152"/>
                  </a:cubicBezTo>
                  <a:cubicBezTo>
                    <a:pt x="543" y="138"/>
                    <a:pt x="525" y="145"/>
                    <a:pt x="522" y="136"/>
                  </a:cubicBezTo>
                  <a:cubicBezTo>
                    <a:pt x="518" y="127"/>
                    <a:pt x="502" y="113"/>
                    <a:pt x="492" y="114"/>
                  </a:cubicBezTo>
                  <a:cubicBezTo>
                    <a:pt x="482" y="115"/>
                    <a:pt x="482" y="126"/>
                    <a:pt x="472" y="126"/>
                  </a:cubicBezTo>
                  <a:cubicBezTo>
                    <a:pt x="461" y="126"/>
                    <a:pt x="459" y="131"/>
                    <a:pt x="461" y="142"/>
                  </a:cubicBezTo>
                  <a:cubicBezTo>
                    <a:pt x="462" y="153"/>
                    <a:pt x="445" y="141"/>
                    <a:pt x="433" y="143"/>
                  </a:cubicBezTo>
                  <a:cubicBezTo>
                    <a:pt x="422" y="145"/>
                    <a:pt x="433" y="158"/>
                    <a:pt x="427" y="159"/>
                  </a:cubicBezTo>
                  <a:cubicBezTo>
                    <a:pt x="421" y="159"/>
                    <a:pt x="421" y="170"/>
                    <a:pt x="411" y="170"/>
                  </a:cubicBezTo>
                  <a:cubicBezTo>
                    <a:pt x="401" y="170"/>
                    <a:pt x="402" y="193"/>
                    <a:pt x="404" y="205"/>
                  </a:cubicBezTo>
                  <a:cubicBezTo>
                    <a:pt x="405" y="216"/>
                    <a:pt x="388" y="199"/>
                    <a:pt x="378" y="202"/>
                  </a:cubicBezTo>
                  <a:cubicBezTo>
                    <a:pt x="368" y="205"/>
                    <a:pt x="380" y="216"/>
                    <a:pt x="383" y="229"/>
                  </a:cubicBezTo>
                  <a:cubicBezTo>
                    <a:pt x="387" y="242"/>
                    <a:pt x="378" y="241"/>
                    <a:pt x="373" y="247"/>
                  </a:cubicBezTo>
                  <a:cubicBezTo>
                    <a:pt x="367" y="252"/>
                    <a:pt x="358" y="232"/>
                    <a:pt x="358" y="220"/>
                  </a:cubicBezTo>
                  <a:cubicBezTo>
                    <a:pt x="358" y="208"/>
                    <a:pt x="345" y="219"/>
                    <a:pt x="331" y="234"/>
                  </a:cubicBezTo>
                  <a:cubicBezTo>
                    <a:pt x="317" y="249"/>
                    <a:pt x="336" y="272"/>
                    <a:pt x="330" y="276"/>
                  </a:cubicBezTo>
                  <a:cubicBezTo>
                    <a:pt x="323" y="279"/>
                    <a:pt x="295" y="306"/>
                    <a:pt x="279" y="325"/>
                  </a:cubicBezTo>
                  <a:cubicBezTo>
                    <a:pt x="263" y="345"/>
                    <a:pt x="227" y="333"/>
                    <a:pt x="217" y="343"/>
                  </a:cubicBezTo>
                  <a:cubicBezTo>
                    <a:pt x="206" y="352"/>
                    <a:pt x="194" y="345"/>
                    <a:pt x="183" y="354"/>
                  </a:cubicBezTo>
                  <a:cubicBezTo>
                    <a:pt x="172" y="362"/>
                    <a:pt x="152" y="379"/>
                    <a:pt x="149" y="368"/>
                  </a:cubicBezTo>
                  <a:cubicBezTo>
                    <a:pt x="147" y="358"/>
                    <a:pt x="119" y="366"/>
                    <a:pt x="107" y="379"/>
                  </a:cubicBezTo>
                  <a:cubicBezTo>
                    <a:pt x="96" y="391"/>
                    <a:pt x="77" y="402"/>
                    <a:pt x="64" y="403"/>
                  </a:cubicBezTo>
                  <a:cubicBezTo>
                    <a:pt x="50" y="404"/>
                    <a:pt x="50" y="424"/>
                    <a:pt x="45" y="428"/>
                  </a:cubicBezTo>
                  <a:cubicBezTo>
                    <a:pt x="39" y="433"/>
                    <a:pt x="41" y="412"/>
                    <a:pt x="41" y="407"/>
                  </a:cubicBezTo>
                  <a:cubicBezTo>
                    <a:pt x="41" y="401"/>
                    <a:pt x="29" y="416"/>
                    <a:pt x="23" y="432"/>
                  </a:cubicBezTo>
                  <a:cubicBezTo>
                    <a:pt x="18" y="449"/>
                    <a:pt x="36" y="455"/>
                    <a:pt x="25" y="472"/>
                  </a:cubicBezTo>
                  <a:cubicBezTo>
                    <a:pt x="13" y="489"/>
                    <a:pt x="2" y="506"/>
                    <a:pt x="18" y="528"/>
                  </a:cubicBezTo>
                  <a:cubicBezTo>
                    <a:pt x="35" y="550"/>
                    <a:pt x="44" y="564"/>
                    <a:pt x="39" y="575"/>
                  </a:cubicBezTo>
                  <a:cubicBezTo>
                    <a:pt x="33" y="586"/>
                    <a:pt x="22" y="553"/>
                    <a:pt x="18" y="557"/>
                  </a:cubicBezTo>
                  <a:cubicBezTo>
                    <a:pt x="14" y="561"/>
                    <a:pt x="32" y="575"/>
                    <a:pt x="28" y="582"/>
                  </a:cubicBezTo>
                  <a:cubicBezTo>
                    <a:pt x="23" y="589"/>
                    <a:pt x="6" y="556"/>
                    <a:pt x="3" y="563"/>
                  </a:cubicBezTo>
                  <a:cubicBezTo>
                    <a:pt x="0" y="570"/>
                    <a:pt x="38" y="623"/>
                    <a:pt x="39" y="643"/>
                  </a:cubicBezTo>
                  <a:cubicBezTo>
                    <a:pt x="39" y="662"/>
                    <a:pt x="70" y="681"/>
                    <a:pt x="68" y="709"/>
                  </a:cubicBezTo>
                  <a:cubicBezTo>
                    <a:pt x="67" y="737"/>
                    <a:pt x="95" y="783"/>
                    <a:pt x="100" y="790"/>
                  </a:cubicBezTo>
                  <a:cubicBezTo>
                    <a:pt x="104" y="797"/>
                    <a:pt x="89" y="815"/>
                    <a:pt x="92" y="836"/>
                  </a:cubicBezTo>
                  <a:cubicBezTo>
                    <a:pt x="95" y="857"/>
                    <a:pt x="85" y="865"/>
                    <a:pt x="71" y="865"/>
                  </a:cubicBezTo>
                  <a:cubicBezTo>
                    <a:pt x="58" y="865"/>
                    <a:pt x="66" y="887"/>
                    <a:pt x="81" y="889"/>
                  </a:cubicBezTo>
                  <a:cubicBezTo>
                    <a:pt x="96" y="890"/>
                    <a:pt x="90" y="900"/>
                    <a:pt x="107" y="911"/>
                  </a:cubicBezTo>
                  <a:cubicBezTo>
                    <a:pt x="123" y="922"/>
                    <a:pt x="162" y="918"/>
                    <a:pt x="175" y="918"/>
                  </a:cubicBezTo>
                  <a:cubicBezTo>
                    <a:pt x="188" y="918"/>
                    <a:pt x="192" y="898"/>
                    <a:pt x="210" y="897"/>
                  </a:cubicBezTo>
                  <a:cubicBezTo>
                    <a:pt x="228" y="896"/>
                    <a:pt x="227" y="891"/>
                    <a:pt x="235" y="880"/>
                  </a:cubicBezTo>
                  <a:cubicBezTo>
                    <a:pt x="244" y="869"/>
                    <a:pt x="284" y="872"/>
                    <a:pt x="326" y="875"/>
                  </a:cubicBezTo>
                  <a:cubicBezTo>
                    <a:pt x="367" y="877"/>
                    <a:pt x="385" y="864"/>
                    <a:pt x="391" y="847"/>
                  </a:cubicBezTo>
                  <a:cubicBezTo>
                    <a:pt x="397" y="833"/>
                    <a:pt x="426" y="832"/>
                    <a:pt x="438" y="821"/>
                  </a:cubicBezTo>
                  <a:cubicBezTo>
                    <a:pt x="450" y="810"/>
                    <a:pt x="460" y="809"/>
                    <a:pt x="490" y="811"/>
                  </a:cubicBezTo>
                  <a:cubicBezTo>
                    <a:pt x="521" y="812"/>
                    <a:pt x="549" y="796"/>
                    <a:pt x="568" y="788"/>
                  </a:cubicBezTo>
                  <a:cubicBezTo>
                    <a:pt x="588" y="780"/>
                    <a:pt x="624" y="783"/>
                    <a:pt x="642" y="779"/>
                  </a:cubicBezTo>
                  <a:cubicBezTo>
                    <a:pt x="661" y="774"/>
                    <a:pt x="664" y="802"/>
                    <a:pt x="685" y="800"/>
                  </a:cubicBezTo>
                  <a:cubicBezTo>
                    <a:pt x="706" y="797"/>
                    <a:pt x="716" y="806"/>
                    <a:pt x="727" y="805"/>
                  </a:cubicBezTo>
                  <a:cubicBezTo>
                    <a:pt x="738" y="804"/>
                    <a:pt x="736" y="813"/>
                    <a:pt x="747" y="815"/>
                  </a:cubicBezTo>
                  <a:cubicBezTo>
                    <a:pt x="758" y="818"/>
                    <a:pt x="756" y="827"/>
                    <a:pt x="749" y="837"/>
                  </a:cubicBezTo>
                  <a:cubicBezTo>
                    <a:pt x="742" y="847"/>
                    <a:pt x="766" y="847"/>
                    <a:pt x="780" y="867"/>
                  </a:cubicBezTo>
                  <a:cubicBezTo>
                    <a:pt x="795" y="887"/>
                    <a:pt x="781" y="890"/>
                    <a:pt x="789" y="906"/>
                  </a:cubicBezTo>
                  <a:cubicBezTo>
                    <a:pt x="797" y="921"/>
                    <a:pt x="802" y="918"/>
                    <a:pt x="818" y="896"/>
                  </a:cubicBezTo>
                  <a:cubicBezTo>
                    <a:pt x="834" y="874"/>
                    <a:pt x="851" y="888"/>
                    <a:pt x="853" y="869"/>
                  </a:cubicBezTo>
                  <a:cubicBezTo>
                    <a:pt x="855" y="850"/>
                    <a:pt x="872" y="829"/>
                    <a:pt x="883" y="838"/>
                  </a:cubicBezTo>
                  <a:cubicBezTo>
                    <a:pt x="894" y="847"/>
                    <a:pt x="875" y="852"/>
                    <a:pt x="868" y="888"/>
                  </a:cubicBezTo>
                  <a:cubicBezTo>
                    <a:pt x="861" y="924"/>
                    <a:pt x="848" y="905"/>
                    <a:pt x="846" y="915"/>
                  </a:cubicBezTo>
                  <a:cubicBezTo>
                    <a:pt x="844" y="925"/>
                    <a:pt x="879" y="931"/>
                    <a:pt x="879" y="912"/>
                  </a:cubicBezTo>
                  <a:cubicBezTo>
                    <a:pt x="879" y="893"/>
                    <a:pt x="885" y="885"/>
                    <a:pt x="898" y="902"/>
                  </a:cubicBezTo>
                  <a:cubicBezTo>
                    <a:pt x="912" y="919"/>
                    <a:pt x="890" y="933"/>
                    <a:pt x="894" y="941"/>
                  </a:cubicBezTo>
                  <a:cubicBezTo>
                    <a:pt x="897" y="949"/>
                    <a:pt x="912" y="939"/>
                    <a:pt x="919" y="939"/>
                  </a:cubicBezTo>
                  <a:cubicBezTo>
                    <a:pt x="933" y="941"/>
                    <a:pt x="952" y="971"/>
                    <a:pt x="949" y="988"/>
                  </a:cubicBezTo>
                  <a:cubicBezTo>
                    <a:pt x="946" y="1004"/>
                    <a:pt x="941" y="1020"/>
                    <a:pt x="968" y="1033"/>
                  </a:cubicBezTo>
                  <a:cubicBezTo>
                    <a:pt x="994" y="1046"/>
                    <a:pt x="984" y="1049"/>
                    <a:pt x="1004" y="1049"/>
                  </a:cubicBezTo>
                  <a:cubicBezTo>
                    <a:pt x="1023" y="1049"/>
                    <a:pt x="1064" y="1064"/>
                    <a:pt x="1075" y="1074"/>
                  </a:cubicBezTo>
                  <a:cubicBezTo>
                    <a:pt x="1085" y="1083"/>
                    <a:pt x="1114" y="1067"/>
                    <a:pt x="1119" y="1048"/>
                  </a:cubicBezTo>
                  <a:cubicBezTo>
                    <a:pt x="1124" y="1029"/>
                    <a:pt x="1145" y="1047"/>
                    <a:pt x="1134" y="1053"/>
                  </a:cubicBezTo>
                  <a:cubicBezTo>
                    <a:pt x="1123" y="1059"/>
                    <a:pt x="1139" y="1074"/>
                    <a:pt x="1140" y="1064"/>
                  </a:cubicBezTo>
                  <a:cubicBezTo>
                    <a:pt x="1141" y="1054"/>
                    <a:pt x="1146" y="1045"/>
                    <a:pt x="1149" y="1057"/>
                  </a:cubicBezTo>
                  <a:cubicBezTo>
                    <a:pt x="1153" y="1069"/>
                    <a:pt x="1167" y="1069"/>
                    <a:pt x="1173" y="1078"/>
                  </a:cubicBezTo>
                  <a:cubicBezTo>
                    <a:pt x="1178" y="1088"/>
                    <a:pt x="1185" y="1095"/>
                    <a:pt x="1185" y="1087"/>
                  </a:cubicBezTo>
                  <a:cubicBezTo>
                    <a:pt x="1185" y="1079"/>
                    <a:pt x="1188" y="1072"/>
                    <a:pt x="1200" y="1067"/>
                  </a:cubicBezTo>
                  <a:cubicBezTo>
                    <a:pt x="1213" y="1063"/>
                    <a:pt x="1220" y="1054"/>
                    <a:pt x="1234" y="1043"/>
                  </a:cubicBezTo>
                  <a:cubicBezTo>
                    <a:pt x="1247" y="1032"/>
                    <a:pt x="1302" y="1030"/>
                    <a:pt x="1307" y="1030"/>
                  </a:cubicBezTo>
                  <a:cubicBezTo>
                    <a:pt x="1312" y="1030"/>
                    <a:pt x="1316" y="983"/>
                    <a:pt x="1319" y="959"/>
                  </a:cubicBezTo>
                  <a:cubicBezTo>
                    <a:pt x="1322" y="935"/>
                    <a:pt x="1342" y="931"/>
                    <a:pt x="1345" y="905"/>
                  </a:cubicBezTo>
                  <a:cubicBezTo>
                    <a:pt x="1348" y="879"/>
                    <a:pt x="1376" y="832"/>
                    <a:pt x="1383" y="829"/>
                  </a:cubicBezTo>
                  <a:cubicBezTo>
                    <a:pt x="1390" y="827"/>
                    <a:pt x="1403" y="820"/>
                    <a:pt x="1404" y="805"/>
                  </a:cubicBezTo>
                  <a:cubicBezTo>
                    <a:pt x="1404" y="790"/>
                    <a:pt x="1422" y="774"/>
                    <a:pt x="1422" y="756"/>
                  </a:cubicBezTo>
                  <a:cubicBezTo>
                    <a:pt x="1422" y="738"/>
                    <a:pt x="1433" y="717"/>
                    <a:pt x="1431" y="712"/>
                  </a:cubicBezTo>
                  <a:cubicBezTo>
                    <a:pt x="1429" y="706"/>
                    <a:pt x="1423" y="689"/>
                    <a:pt x="1435" y="677"/>
                  </a:cubicBezTo>
                  <a:cubicBezTo>
                    <a:pt x="1447" y="664"/>
                    <a:pt x="1430" y="649"/>
                    <a:pt x="1436" y="645"/>
                  </a:cubicBezTo>
                  <a:close/>
                  <a:moveTo>
                    <a:pt x="655" y="34"/>
                  </a:moveTo>
                  <a:cubicBezTo>
                    <a:pt x="653" y="24"/>
                    <a:pt x="598" y="35"/>
                    <a:pt x="610" y="45"/>
                  </a:cubicBezTo>
                  <a:cubicBezTo>
                    <a:pt x="617" y="51"/>
                    <a:pt x="656" y="43"/>
                    <a:pt x="655" y="34"/>
                  </a:cubicBezTo>
                  <a:close/>
                  <a:moveTo>
                    <a:pt x="830" y="957"/>
                  </a:moveTo>
                  <a:cubicBezTo>
                    <a:pt x="839" y="965"/>
                    <a:pt x="868" y="963"/>
                    <a:pt x="873" y="952"/>
                  </a:cubicBezTo>
                  <a:cubicBezTo>
                    <a:pt x="877" y="941"/>
                    <a:pt x="823" y="950"/>
                    <a:pt x="830" y="957"/>
                  </a:cubicBezTo>
                  <a:close/>
                  <a:moveTo>
                    <a:pt x="1183" y="1174"/>
                  </a:moveTo>
                  <a:cubicBezTo>
                    <a:pt x="1162" y="1177"/>
                    <a:pt x="1130" y="1155"/>
                    <a:pt x="1123" y="1157"/>
                  </a:cubicBezTo>
                  <a:cubicBezTo>
                    <a:pt x="1114" y="1159"/>
                    <a:pt x="1150" y="1213"/>
                    <a:pt x="1139" y="1227"/>
                  </a:cubicBezTo>
                  <a:cubicBezTo>
                    <a:pt x="1128" y="1241"/>
                    <a:pt x="1171" y="1279"/>
                    <a:pt x="1186" y="1282"/>
                  </a:cubicBezTo>
                  <a:cubicBezTo>
                    <a:pt x="1201" y="1284"/>
                    <a:pt x="1195" y="1267"/>
                    <a:pt x="1206" y="1268"/>
                  </a:cubicBezTo>
                  <a:cubicBezTo>
                    <a:pt x="1216" y="1269"/>
                    <a:pt x="1212" y="1258"/>
                    <a:pt x="1213" y="1250"/>
                  </a:cubicBezTo>
                  <a:cubicBezTo>
                    <a:pt x="1215" y="1242"/>
                    <a:pt x="1225" y="1258"/>
                    <a:pt x="1234" y="1254"/>
                  </a:cubicBezTo>
                  <a:cubicBezTo>
                    <a:pt x="1242" y="1249"/>
                    <a:pt x="1231" y="1215"/>
                    <a:pt x="1244" y="1215"/>
                  </a:cubicBezTo>
                  <a:cubicBezTo>
                    <a:pt x="1256" y="1215"/>
                    <a:pt x="1246" y="1175"/>
                    <a:pt x="1242" y="1162"/>
                  </a:cubicBezTo>
                  <a:cubicBezTo>
                    <a:pt x="1238" y="1148"/>
                    <a:pt x="1204" y="1172"/>
                    <a:pt x="1183" y="1174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0"/>
            <p:cNvSpPr/>
            <p:nvPr/>
          </p:nvSpPr>
          <p:spPr>
            <a:xfrm>
              <a:off x="8475339" y="4805410"/>
              <a:ext cx="324286" cy="440544"/>
            </a:xfrm>
            <a:custGeom>
              <a:rect b="b" l="l" r="r" t="t"/>
              <a:pathLst>
                <a:path extrusionOk="0" h="524" w="439">
                  <a:moveTo>
                    <a:pt x="271" y="253"/>
                  </a:moveTo>
                  <a:cubicBezTo>
                    <a:pt x="261" y="245"/>
                    <a:pt x="255" y="256"/>
                    <a:pt x="243" y="262"/>
                  </a:cubicBezTo>
                  <a:cubicBezTo>
                    <a:pt x="232" y="267"/>
                    <a:pt x="224" y="236"/>
                    <a:pt x="209" y="248"/>
                  </a:cubicBezTo>
                  <a:cubicBezTo>
                    <a:pt x="194" y="259"/>
                    <a:pt x="207" y="264"/>
                    <a:pt x="191" y="278"/>
                  </a:cubicBezTo>
                  <a:cubicBezTo>
                    <a:pt x="175" y="292"/>
                    <a:pt x="182" y="297"/>
                    <a:pt x="162" y="327"/>
                  </a:cubicBezTo>
                  <a:cubicBezTo>
                    <a:pt x="143" y="358"/>
                    <a:pt x="76" y="375"/>
                    <a:pt x="66" y="391"/>
                  </a:cubicBezTo>
                  <a:cubicBezTo>
                    <a:pt x="55" y="408"/>
                    <a:pt x="22" y="421"/>
                    <a:pt x="21" y="433"/>
                  </a:cubicBezTo>
                  <a:cubicBezTo>
                    <a:pt x="20" y="446"/>
                    <a:pt x="0" y="455"/>
                    <a:pt x="12" y="472"/>
                  </a:cubicBezTo>
                  <a:cubicBezTo>
                    <a:pt x="21" y="485"/>
                    <a:pt x="34" y="475"/>
                    <a:pt x="44" y="486"/>
                  </a:cubicBezTo>
                  <a:cubicBezTo>
                    <a:pt x="54" y="496"/>
                    <a:pt x="64" y="487"/>
                    <a:pt x="69" y="496"/>
                  </a:cubicBezTo>
                  <a:cubicBezTo>
                    <a:pt x="73" y="504"/>
                    <a:pt x="108" y="504"/>
                    <a:pt x="133" y="481"/>
                  </a:cubicBezTo>
                  <a:cubicBezTo>
                    <a:pt x="159" y="458"/>
                    <a:pt x="147" y="447"/>
                    <a:pt x="157" y="440"/>
                  </a:cubicBezTo>
                  <a:cubicBezTo>
                    <a:pt x="167" y="434"/>
                    <a:pt x="168" y="415"/>
                    <a:pt x="175" y="404"/>
                  </a:cubicBezTo>
                  <a:cubicBezTo>
                    <a:pt x="181" y="392"/>
                    <a:pt x="186" y="380"/>
                    <a:pt x="214" y="380"/>
                  </a:cubicBezTo>
                  <a:cubicBezTo>
                    <a:pt x="242" y="380"/>
                    <a:pt x="227" y="374"/>
                    <a:pt x="225" y="361"/>
                  </a:cubicBezTo>
                  <a:cubicBezTo>
                    <a:pt x="224" y="348"/>
                    <a:pt x="249" y="345"/>
                    <a:pt x="249" y="328"/>
                  </a:cubicBezTo>
                  <a:cubicBezTo>
                    <a:pt x="249" y="311"/>
                    <a:pt x="283" y="295"/>
                    <a:pt x="276" y="282"/>
                  </a:cubicBezTo>
                  <a:cubicBezTo>
                    <a:pt x="269" y="269"/>
                    <a:pt x="282" y="261"/>
                    <a:pt x="271" y="253"/>
                  </a:cubicBezTo>
                  <a:close/>
                  <a:moveTo>
                    <a:pt x="46" y="522"/>
                  </a:moveTo>
                  <a:cubicBezTo>
                    <a:pt x="51" y="524"/>
                    <a:pt x="69" y="519"/>
                    <a:pt x="59" y="507"/>
                  </a:cubicBezTo>
                  <a:cubicBezTo>
                    <a:pt x="49" y="494"/>
                    <a:pt x="33" y="519"/>
                    <a:pt x="46" y="522"/>
                  </a:cubicBezTo>
                  <a:close/>
                  <a:moveTo>
                    <a:pt x="399" y="128"/>
                  </a:moveTo>
                  <a:cubicBezTo>
                    <a:pt x="392" y="139"/>
                    <a:pt x="378" y="124"/>
                    <a:pt x="364" y="124"/>
                  </a:cubicBezTo>
                  <a:cubicBezTo>
                    <a:pt x="351" y="124"/>
                    <a:pt x="343" y="115"/>
                    <a:pt x="343" y="103"/>
                  </a:cubicBezTo>
                  <a:cubicBezTo>
                    <a:pt x="343" y="92"/>
                    <a:pt x="340" y="75"/>
                    <a:pt x="328" y="75"/>
                  </a:cubicBezTo>
                  <a:cubicBezTo>
                    <a:pt x="315" y="76"/>
                    <a:pt x="332" y="89"/>
                    <a:pt x="327" y="95"/>
                  </a:cubicBezTo>
                  <a:cubicBezTo>
                    <a:pt x="322" y="101"/>
                    <a:pt x="319" y="88"/>
                    <a:pt x="313" y="88"/>
                  </a:cubicBezTo>
                  <a:cubicBezTo>
                    <a:pt x="307" y="88"/>
                    <a:pt x="300" y="79"/>
                    <a:pt x="300" y="64"/>
                  </a:cubicBezTo>
                  <a:cubicBezTo>
                    <a:pt x="300" y="48"/>
                    <a:pt x="286" y="50"/>
                    <a:pt x="286" y="32"/>
                  </a:cubicBezTo>
                  <a:cubicBezTo>
                    <a:pt x="286" y="14"/>
                    <a:pt x="258" y="0"/>
                    <a:pt x="243" y="0"/>
                  </a:cubicBezTo>
                  <a:cubicBezTo>
                    <a:pt x="227" y="0"/>
                    <a:pt x="246" y="28"/>
                    <a:pt x="254" y="37"/>
                  </a:cubicBezTo>
                  <a:cubicBezTo>
                    <a:pt x="261" y="46"/>
                    <a:pt x="278" y="55"/>
                    <a:pt x="278" y="62"/>
                  </a:cubicBezTo>
                  <a:cubicBezTo>
                    <a:pt x="277" y="69"/>
                    <a:pt x="289" y="87"/>
                    <a:pt x="299" y="90"/>
                  </a:cubicBezTo>
                  <a:cubicBezTo>
                    <a:pt x="308" y="93"/>
                    <a:pt x="293" y="121"/>
                    <a:pt x="293" y="142"/>
                  </a:cubicBezTo>
                  <a:cubicBezTo>
                    <a:pt x="293" y="164"/>
                    <a:pt x="276" y="160"/>
                    <a:pt x="264" y="174"/>
                  </a:cubicBezTo>
                  <a:cubicBezTo>
                    <a:pt x="253" y="188"/>
                    <a:pt x="294" y="202"/>
                    <a:pt x="311" y="216"/>
                  </a:cubicBezTo>
                  <a:cubicBezTo>
                    <a:pt x="328" y="231"/>
                    <a:pt x="297" y="265"/>
                    <a:pt x="301" y="273"/>
                  </a:cubicBezTo>
                  <a:cubicBezTo>
                    <a:pt x="303" y="277"/>
                    <a:pt x="315" y="282"/>
                    <a:pt x="333" y="277"/>
                  </a:cubicBezTo>
                  <a:cubicBezTo>
                    <a:pt x="351" y="273"/>
                    <a:pt x="360" y="234"/>
                    <a:pt x="372" y="223"/>
                  </a:cubicBezTo>
                  <a:cubicBezTo>
                    <a:pt x="385" y="212"/>
                    <a:pt x="377" y="195"/>
                    <a:pt x="383" y="186"/>
                  </a:cubicBezTo>
                  <a:cubicBezTo>
                    <a:pt x="389" y="177"/>
                    <a:pt x="398" y="178"/>
                    <a:pt x="406" y="178"/>
                  </a:cubicBezTo>
                  <a:cubicBezTo>
                    <a:pt x="415" y="178"/>
                    <a:pt x="410" y="157"/>
                    <a:pt x="421" y="157"/>
                  </a:cubicBezTo>
                  <a:cubicBezTo>
                    <a:pt x="432" y="157"/>
                    <a:pt x="427" y="142"/>
                    <a:pt x="433" y="126"/>
                  </a:cubicBezTo>
                  <a:cubicBezTo>
                    <a:pt x="439" y="110"/>
                    <a:pt x="406" y="116"/>
                    <a:pt x="399" y="128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0"/>
            <p:cNvSpPr/>
            <p:nvPr/>
          </p:nvSpPr>
          <p:spPr>
            <a:xfrm>
              <a:off x="8759769" y="4205984"/>
              <a:ext cx="71561" cy="73252"/>
            </a:xfrm>
            <a:custGeom>
              <a:rect b="b" l="l" r="r" t="t"/>
              <a:pathLst>
                <a:path extrusionOk="0" h="87" w="97">
                  <a:moveTo>
                    <a:pt x="12" y="74"/>
                  </a:moveTo>
                  <a:cubicBezTo>
                    <a:pt x="26" y="87"/>
                    <a:pt x="52" y="86"/>
                    <a:pt x="53" y="63"/>
                  </a:cubicBezTo>
                  <a:cubicBezTo>
                    <a:pt x="54" y="41"/>
                    <a:pt x="0" y="63"/>
                    <a:pt x="12" y="74"/>
                  </a:cubicBezTo>
                  <a:close/>
                  <a:moveTo>
                    <a:pt x="61" y="33"/>
                  </a:moveTo>
                  <a:cubicBezTo>
                    <a:pt x="69" y="36"/>
                    <a:pt x="97" y="27"/>
                    <a:pt x="97" y="14"/>
                  </a:cubicBezTo>
                  <a:cubicBezTo>
                    <a:pt x="97" y="0"/>
                    <a:pt x="48" y="28"/>
                    <a:pt x="61" y="3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0"/>
            <p:cNvSpPr/>
            <p:nvPr/>
          </p:nvSpPr>
          <p:spPr>
            <a:xfrm>
              <a:off x="5534117" y="2354053"/>
              <a:ext cx="371388" cy="268246"/>
            </a:xfrm>
            <a:custGeom>
              <a:rect b="b" l="l" r="r" t="t"/>
              <a:pathLst>
                <a:path extrusionOk="0" h="319" w="502">
                  <a:moveTo>
                    <a:pt x="500" y="201"/>
                  </a:moveTo>
                  <a:cubicBezTo>
                    <a:pt x="500" y="201"/>
                    <a:pt x="477" y="189"/>
                    <a:pt x="469" y="190"/>
                  </a:cubicBezTo>
                  <a:cubicBezTo>
                    <a:pt x="460" y="191"/>
                    <a:pt x="447" y="171"/>
                    <a:pt x="432" y="166"/>
                  </a:cubicBezTo>
                  <a:cubicBezTo>
                    <a:pt x="418" y="161"/>
                    <a:pt x="398" y="152"/>
                    <a:pt x="392" y="142"/>
                  </a:cubicBezTo>
                  <a:cubicBezTo>
                    <a:pt x="385" y="133"/>
                    <a:pt x="359" y="124"/>
                    <a:pt x="356" y="116"/>
                  </a:cubicBezTo>
                  <a:cubicBezTo>
                    <a:pt x="353" y="109"/>
                    <a:pt x="348" y="97"/>
                    <a:pt x="341" y="87"/>
                  </a:cubicBezTo>
                  <a:cubicBezTo>
                    <a:pt x="333" y="78"/>
                    <a:pt x="333" y="65"/>
                    <a:pt x="326" y="64"/>
                  </a:cubicBezTo>
                  <a:cubicBezTo>
                    <a:pt x="319" y="63"/>
                    <a:pt x="274" y="64"/>
                    <a:pt x="274" y="58"/>
                  </a:cubicBezTo>
                  <a:cubicBezTo>
                    <a:pt x="274" y="52"/>
                    <a:pt x="271" y="23"/>
                    <a:pt x="262" y="21"/>
                  </a:cubicBezTo>
                  <a:cubicBezTo>
                    <a:pt x="252" y="19"/>
                    <a:pt x="240" y="16"/>
                    <a:pt x="235" y="11"/>
                  </a:cubicBezTo>
                  <a:cubicBezTo>
                    <a:pt x="229" y="6"/>
                    <a:pt x="213" y="0"/>
                    <a:pt x="210" y="5"/>
                  </a:cubicBezTo>
                  <a:cubicBezTo>
                    <a:pt x="207" y="10"/>
                    <a:pt x="198" y="12"/>
                    <a:pt x="195" y="12"/>
                  </a:cubicBezTo>
                  <a:cubicBezTo>
                    <a:pt x="192" y="12"/>
                    <a:pt x="193" y="27"/>
                    <a:pt x="183" y="26"/>
                  </a:cubicBezTo>
                  <a:cubicBezTo>
                    <a:pt x="172" y="25"/>
                    <a:pt x="158" y="37"/>
                    <a:pt x="158" y="45"/>
                  </a:cubicBezTo>
                  <a:cubicBezTo>
                    <a:pt x="158" y="52"/>
                    <a:pt x="159" y="62"/>
                    <a:pt x="145" y="61"/>
                  </a:cubicBezTo>
                  <a:cubicBezTo>
                    <a:pt x="138" y="61"/>
                    <a:pt x="129" y="59"/>
                    <a:pt x="120" y="55"/>
                  </a:cubicBezTo>
                  <a:cubicBezTo>
                    <a:pt x="118" y="57"/>
                    <a:pt x="107" y="65"/>
                    <a:pt x="96" y="49"/>
                  </a:cubicBezTo>
                  <a:cubicBezTo>
                    <a:pt x="83" y="33"/>
                    <a:pt x="64" y="16"/>
                    <a:pt x="53" y="16"/>
                  </a:cubicBezTo>
                  <a:cubicBezTo>
                    <a:pt x="43" y="16"/>
                    <a:pt x="8" y="16"/>
                    <a:pt x="16" y="35"/>
                  </a:cubicBezTo>
                  <a:cubicBezTo>
                    <a:pt x="19" y="31"/>
                    <a:pt x="24" y="28"/>
                    <a:pt x="33" y="29"/>
                  </a:cubicBezTo>
                  <a:cubicBezTo>
                    <a:pt x="58" y="31"/>
                    <a:pt x="46" y="60"/>
                    <a:pt x="60" y="61"/>
                  </a:cubicBezTo>
                  <a:cubicBezTo>
                    <a:pt x="73" y="62"/>
                    <a:pt x="89" y="83"/>
                    <a:pt x="77" y="82"/>
                  </a:cubicBezTo>
                  <a:cubicBezTo>
                    <a:pt x="64" y="81"/>
                    <a:pt x="54" y="93"/>
                    <a:pt x="41" y="89"/>
                  </a:cubicBezTo>
                  <a:cubicBezTo>
                    <a:pt x="29" y="85"/>
                    <a:pt x="13" y="75"/>
                    <a:pt x="9" y="89"/>
                  </a:cubicBezTo>
                  <a:cubicBezTo>
                    <a:pt x="5" y="104"/>
                    <a:pt x="0" y="119"/>
                    <a:pt x="16" y="118"/>
                  </a:cubicBezTo>
                  <a:cubicBezTo>
                    <a:pt x="33" y="117"/>
                    <a:pt x="30" y="129"/>
                    <a:pt x="18" y="140"/>
                  </a:cubicBezTo>
                  <a:cubicBezTo>
                    <a:pt x="7" y="152"/>
                    <a:pt x="36" y="138"/>
                    <a:pt x="38" y="149"/>
                  </a:cubicBezTo>
                  <a:cubicBezTo>
                    <a:pt x="40" y="159"/>
                    <a:pt x="49" y="160"/>
                    <a:pt x="45" y="177"/>
                  </a:cubicBezTo>
                  <a:cubicBezTo>
                    <a:pt x="43" y="187"/>
                    <a:pt x="45" y="208"/>
                    <a:pt x="45" y="224"/>
                  </a:cubicBezTo>
                  <a:cubicBezTo>
                    <a:pt x="56" y="224"/>
                    <a:pt x="71" y="223"/>
                    <a:pt x="74" y="218"/>
                  </a:cubicBezTo>
                  <a:cubicBezTo>
                    <a:pt x="80" y="211"/>
                    <a:pt x="96" y="196"/>
                    <a:pt x="106" y="196"/>
                  </a:cubicBezTo>
                  <a:cubicBezTo>
                    <a:pt x="115" y="196"/>
                    <a:pt x="125" y="201"/>
                    <a:pt x="131" y="193"/>
                  </a:cubicBezTo>
                  <a:cubicBezTo>
                    <a:pt x="136" y="186"/>
                    <a:pt x="166" y="188"/>
                    <a:pt x="171" y="194"/>
                  </a:cubicBezTo>
                  <a:cubicBezTo>
                    <a:pt x="176" y="201"/>
                    <a:pt x="193" y="206"/>
                    <a:pt x="197" y="206"/>
                  </a:cubicBezTo>
                  <a:cubicBezTo>
                    <a:pt x="201" y="206"/>
                    <a:pt x="203" y="215"/>
                    <a:pt x="214" y="214"/>
                  </a:cubicBezTo>
                  <a:cubicBezTo>
                    <a:pt x="224" y="213"/>
                    <a:pt x="244" y="217"/>
                    <a:pt x="244" y="223"/>
                  </a:cubicBezTo>
                  <a:cubicBezTo>
                    <a:pt x="244" y="230"/>
                    <a:pt x="251" y="236"/>
                    <a:pt x="260" y="236"/>
                  </a:cubicBezTo>
                  <a:cubicBezTo>
                    <a:pt x="268" y="236"/>
                    <a:pt x="275" y="257"/>
                    <a:pt x="283" y="256"/>
                  </a:cubicBezTo>
                  <a:cubicBezTo>
                    <a:pt x="292" y="255"/>
                    <a:pt x="308" y="255"/>
                    <a:pt x="308" y="260"/>
                  </a:cubicBezTo>
                  <a:cubicBezTo>
                    <a:pt x="308" y="264"/>
                    <a:pt x="310" y="289"/>
                    <a:pt x="315" y="303"/>
                  </a:cubicBezTo>
                  <a:cubicBezTo>
                    <a:pt x="318" y="301"/>
                    <a:pt x="321" y="301"/>
                    <a:pt x="322" y="302"/>
                  </a:cubicBezTo>
                  <a:cubicBezTo>
                    <a:pt x="326" y="305"/>
                    <a:pt x="344" y="299"/>
                    <a:pt x="347" y="309"/>
                  </a:cubicBezTo>
                  <a:cubicBezTo>
                    <a:pt x="350" y="319"/>
                    <a:pt x="379" y="313"/>
                    <a:pt x="378" y="298"/>
                  </a:cubicBezTo>
                  <a:cubicBezTo>
                    <a:pt x="376" y="283"/>
                    <a:pt x="424" y="283"/>
                    <a:pt x="428" y="269"/>
                  </a:cubicBezTo>
                  <a:cubicBezTo>
                    <a:pt x="432" y="255"/>
                    <a:pt x="437" y="230"/>
                    <a:pt x="449" y="234"/>
                  </a:cubicBezTo>
                  <a:cubicBezTo>
                    <a:pt x="460" y="238"/>
                    <a:pt x="467" y="216"/>
                    <a:pt x="476" y="217"/>
                  </a:cubicBezTo>
                  <a:cubicBezTo>
                    <a:pt x="485" y="219"/>
                    <a:pt x="492" y="226"/>
                    <a:pt x="502" y="224"/>
                  </a:cubicBezTo>
                  <a:lnTo>
                    <a:pt x="500" y="201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0"/>
            <p:cNvSpPr/>
            <p:nvPr/>
          </p:nvSpPr>
          <p:spPr>
            <a:xfrm>
              <a:off x="5307660" y="2451034"/>
              <a:ext cx="514509" cy="495224"/>
            </a:xfrm>
            <a:custGeom>
              <a:rect b="b" l="l" r="r" t="t"/>
              <a:pathLst>
                <a:path extrusionOk="0" h="588" w="696">
                  <a:moveTo>
                    <a:pt x="676" y="507"/>
                  </a:moveTo>
                  <a:cubicBezTo>
                    <a:pt x="668" y="504"/>
                    <a:pt x="676" y="475"/>
                    <a:pt x="660" y="468"/>
                  </a:cubicBezTo>
                  <a:cubicBezTo>
                    <a:pt x="643" y="461"/>
                    <a:pt x="628" y="450"/>
                    <a:pt x="624" y="438"/>
                  </a:cubicBezTo>
                  <a:cubicBezTo>
                    <a:pt x="619" y="426"/>
                    <a:pt x="599" y="415"/>
                    <a:pt x="600" y="407"/>
                  </a:cubicBezTo>
                  <a:cubicBezTo>
                    <a:pt x="601" y="399"/>
                    <a:pt x="642" y="372"/>
                    <a:pt x="636" y="357"/>
                  </a:cubicBezTo>
                  <a:cubicBezTo>
                    <a:pt x="631" y="342"/>
                    <a:pt x="604" y="345"/>
                    <a:pt x="601" y="339"/>
                  </a:cubicBezTo>
                  <a:cubicBezTo>
                    <a:pt x="599" y="333"/>
                    <a:pt x="603" y="314"/>
                    <a:pt x="596" y="299"/>
                  </a:cubicBezTo>
                  <a:cubicBezTo>
                    <a:pt x="589" y="283"/>
                    <a:pt x="601" y="270"/>
                    <a:pt x="596" y="261"/>
                  </a:cubicBezTo>
                  <a:cubicBezTo>
                    <a:pt x="590" y="253"/>
                    <a:pt x="599" y="236"/>
                    <a:pt x="600" y="231"/>
                  </a:cubicBezTo>
                  <a:cubicBezTo>
                    <a:pt x="601" y="225"/>
                    <a:pt x="615" y="217"/>
                    <a:pt x="614" y="203"/>
                  </a:cubicBezTo>
                  <a:cubicBezTo>
                    <a:pt x="613" y="194"/>
                    <a:pt x="617" y="189"/>
                    <a:pt x="622" y="187"/>
                  </a:cubicBezTo>
                  <a:cubicBezTo>
                    <a:pt x="617" y="173"/>
                    <a:pt x="615" y="148"/>
                    <a:pt x="615" y="144"/>
                  </a:cubicBezTo>
                  <a:cubicBezTo>
                    <a:pt x="615" y="139"/>
                    <a:pt x="599" y="139"/>
                    <a:pt x="590" y="140"/>
                  </a:cubicBezTo>
                  <a:cubicBezTo>
                    <a:pt x="582" y="141"/>
                    <a:pt x="575" y="120"/>
                    <a:pt x="567" y="120"/>
                  </a:cubicBezTo>
                  <a:cubicBezTo>
                    <a:pt x="558" y="120"/>
                    <a:pt x="551" y="114"/>
                    <a:pt x="551" y="107"/>
                  </a:cubicBezTo>
                  <a:cubicBezTo>
                    <a:pt x="551" y="101"/>
                    <a:pt x="531" y="97"/>
                    <a:pt x="521" y="98"/>
                  </a:cubicBezTo>
                  <a:cubicBezTo>
                    <a:pt x="510" y="99"/>
                    <a:pt x="508" y="90"/>
                    <a:pt x="504" y="90"/>
                  </a:cubicBezTo>
                  <a:cubicBezTo>
                    <a:pt x="500" y="90"/>
                    <a:pt x="483" y="85"/>
                    <a:pt x="478" y="78"/>
                  </a:cubicBezTo>
                  <a:cubicBezTo>
                    <a:pt x="473" y="72"/>
                    <a:pt x="443" y="70"/>
                    <a:pt x="438" y="77"/>
                  </a:cubicBezTo>
                  <a:cubicBezTo>
                    <a:pt x="432" y="85"/>
                    <a:pt x="422" y="80"/>
                    <a:pt x="413" y="80"/>
                  </a:cubicBezTo>
                  <a:cubicBezTo>
                    <a:pt x="403" y="80"/>
                    <a:pt x="387" y="95"/>
                    <a:pt x="381" y="102"/>
                  </a:cubicBezTo>
                  <a:cubicBezTo>
                    <a:pt x="378" y="107"/>
                    <a:pt x="363" y="108"/>
                    <a:pt x="352" y="108"/>
                  </a:cubicBezTo>
                  <a:cubicBezTo>
                    <a:pt x="353" y="117"/>
                    <a:pt x="353" y="124"/>
                    <a:pt x="351" y="126"/>
                  </a:cubicBezTo>
                  <a:cubicBezTo>
                    <a:pt x="346" y="134"/>
                    <a:pt x="306" y="142"/>
                    <a:pt x="275" y="143"/>
                  </a:cubicBezTo>
                  <a:cubicBezTo>
                    <a:pt x="245" y="144"/>
                    <a:pt x="243" y="104"/>
                    <a:pt x="211" y="104"/>
                  </a:cubicBezTo>
                  <a:cubicBezTo>
                    <a:pt x="187" y="104"/>
                    <a:pt x="170" y="83"/>
                    <a:pt x="168" y="63"/>
                  </a:cubicBezTo>
                  <a:cubicBezTo>
                    <a:pt x="154" y="57"/>
                    <a:pt x="141" y="48"/>
                    <a:pt x="143" y="45"/>
                  </a:cubicBezTo>
                  <a:cubicBezTo>
                    <a:pt x="146" y="39"/>
                    <a:pt x="153" y="4"/>
                    <a:pt x="136" y="13"/>
                  </a:cubicBezTo>
                  <a:cubicBezTo>
                    <a:pt x="120" y="21"/>
                    <a:pt x="96" y="47"/>
                    <a:pt x="65" y="43"/>
                  </a:cubicBezTo>
                  <a:cubicBezTo>
                    <a:pt x="35" y="39"/>
                    <a:pt x="57" y="36"/>
                    <a:pt x="42" y="29"/>
                  </a:cubicBezTo>
                  <a:cubicBezTo>
                    <a:pt x="26" y="22"/>
                    <a:pt x="36" y="6"/>
                    <a:pt x="21" y="3"/>
                  </a:cubicBezTo>
                  <a:cubicBezTo>
                    <a:pt x="6" y="0"/>
                    <a:pt x="17" y="21"/>
                    <a:pt x="8" y="21"/>
                  </a:cubicBezTo>
                  <a:cubicBezTo>
                    <a:pt x="0" y="21"/>
                    <a:pt x="7" y="45"/>
                    <a:pt x="10" y="50"/>
                  </a:cubicBezTo>
                  <a:cubicBezTo>
                    <a:pt x="13" y="56"/>
                    <a:pt x="4" y="86"/>
                    <a:pt x="10" y="88"/>
                  </a:cubicBezTo>
                  <a:cubicBezTo>
                    <a:pt x="15" y="89"/>
                    <a:pt x="28" y="111"/>
                    <a:pt x="26" y="115"/>
                  </a:cubicBezTo>
                  <a:cubicBezTo>
                    <a:pt x="25" y="120"/>
                    <a:pt x="39" y="133"/>
                    <a:pt x="39" y="143"/>
                  </a:cubicBezTo>
                  <a:cubicBezTo>
                    <a:pt x="39" y="153"/>
                    <a:pt x="51" y="164"/>
                    <a:pt x="58" y="164"/>
                  </a:cubicBezTo>
                  <a:cubicBezTo>
                    <a:pt x="65" y="164"/>
                    <a:pt x="75" y="168"/>
                    <a:pt x="72" y="176"/>
                  </a:cubicBezTo>
                  <a:cubicBezTo>
                    <a:pt x="70" y="185"/>
                    <a:pt x="76" y="197"/>
                    <a:pt x="68" y="197"/>
                  </a:cubicBezTo>
                  <a:cubicBezTo>
                    <a:pt x="60" y="197"/>
                    <a:pt x="61" y="221"/>
                    <a:pt x="54" y="225"/>
                  </a:cubicBezTo>
                  <a:cubicBezTo>
                    <a:pt x="47" y="229"/>
                    <a:pt x="53" y="254"/>
                    <a:pt x="58" y="257"/>
                  </a:cubicBezTo>
                  <a:cubicBezTo>
                    <a:pt x="64" y="260"/>
                    <a:pt x="76" y="267"/>
                    <a:pt x="75" y="276"/>
                  </a:cubicBezTo>
                  <a:cubicBezTo>
                    <a:pt x="74" y="286"/>
                    <a:pt x="104" y="301"/>
                    <a:pt x="114" y="303"/>
                  </a:cubicBezTo>
                  <a:cubicBezTo>
                    <a:pt x="124" y="304"/>
                    <a:pt x="125" y="318"/>
                    <a:pt x="131" y="324"/>
                  </a:cubicBezTo>
                  <a:cubicBezTo>
                    <a:pt x="136" y="329"/>
                    <a:pt x="126" y="340"/>
                    <a:pt x="128" y="347"/>
                  </a:cubicBezTo>
                  <a:cubicBezTo>
                    <a:pt x="129" y="354"/>
                    <a:pt x="142" y="360"/>
                    <a:pt x="140" y="371"/>
                  </a:cubicBezTo>
                  <a:cubicBezTo>
                    <a:pt x="140" y="378"/>
                    <a:pt x="151" y="389"/>
                    <a:pt x="160" y="399"/>
                  </a:cubicBezTo>
                  <a:cubicBezTo>
                    <a:pt x="163" y="398"/>
                    <a:pt x="166" y="397"/>
                    <a:pt x="169" y="397"/>
                  </a:cubicBezTo>
                  <a:cubicBezTo>
                    <a:pt x="178" y="397"/>
                    <a:pt x="178" y="387"/>
                    <a:pt x="185" y="393"/>
                  </a:cubicBezTo>
                  <a:cubicBezTo>
                    <a:pt x="192" y="399"/>
                    <a:pt x="202" y="392"/>
                    <a:pt x="209" y="392"/>
                  </a:cubicBezTo>
                  <a:cubicBezTo>
                    <a:pt x="217" y="391"/>
                    <a:pt x="236" y="429"/>
                    <a:pt x="245" y="447"/>
                  </a:cubicBezTo>
                  <a:cubicBezTo>
                    <a:pt x="254" y="465"/>
                    <a:pt x="254" y="471"/>
                    <a:pt x="265" y="479"/>
                  </a:cubicBezTo>
                  <a:cubicBezTo>
                    <a:pt x="277" y="487"/>
                    <a:pt x="291" y="483"/>
                    <a:pt x="308" y="501"/>
                  </a:cubicBezTo>
                  <a:cubicBezTo>
                    <a:pt x="325" y="518"/>
                    <a:pt x="369" y="530"/>
                    <a:pt x="388" y="531"/>
                  </a:cubicBezTo>
                  <a:cubicBezTo>
                    <a:pt x="407" y="532"/>
                    <a:pt x="421" y="511"/>
                    <a:pt x="445" y="516"/>
                  </a:cubicBezTo>
                  <a:cubicBezTo>
                    <a:pt x="469" y="520"/>
                    <a:pt x="463" y="551"/>
                    <a:pt x="472" y="562"/>
                  </a:cubicBezTo>
                  <a:cubicBezTo>
                    <a:pt x="481" y="573"/>
                    <a:pt x="578" y="580"/>
                    <a:pt x="595" y="585"/>
                  </a:cubicBezTo>
                  <a:cubicBezTo>
                    <a:pt x="601" y="587"/>
                    <a:pt x="615" y="588"/>
                    <a:pt x="631" y="588"/>
                  </a:cubicBezTo>
                  <a:cubicBezTo>
                    <a:pt x="631" y="585"/>
                    <a:pt x="631" y="581"/>
                    <a:pt x="631" y="579"/>
                  </a:cubicBezTo>
                  <a:cubicBezTo>
                    <a:pt x="629" y="563"/>
                    <a:pt x="642" y="549"/>
                    <a:pt x="653" y="543"/>
                  </a:cubicBezTo>
                  <a:cubicBezTo>
                    <a:pt x="664" y="538"/>
                    <a:pt x="674" y="535"/>
                    <a:pt x="685" y="533"/>
                  </a:cubicBezTo>
                  <a:cubicBezTo>
                    <a:pt x="696" y="532"/>
                    <a:pt x="685" y="510"/>
                    <a:pt x="676" y="50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0"/>
            <p:cNvSpPr/>
            <p:nvPr/>
          </p:nvSpPr>
          <p:spPr>
            <a:xfrm>
              <a:off x="5373786" y="1865019"/>
              <a:ext cx="1058914" cy="567444"/>
            </a:xfrm>
            <a:custGeom>
              <a:rect b="b" l="l" r="r" t="t"/>
              <a:pathLst>
                <a:path extrusionOk="0" h="675" w="1432">
                  <a:moveTo>
                    <a:pt x="1425" y="276"/>
                  </a:moveTo>
                  <a:cubicBezTo>
                    <a:pt x="1424" y="269"/>
                    <a:pt x="1418" y="272"/>
                    <a:pt x="1413" y="275"/>
                  </a:cubicBezTo>
                  <a:cubicBezTo>
                    <a:pt x="1407" y="278"/>
                    <a:pt x="1391" y="280"/>
                    <a:pt x="1385" y="280"/>
                  </a:cubicBezTo>
                  <a:cubicBezTo>
                    <a:pt x="1378" y="280"/>
                    <a:pt x="1367" y="272"/>
                    <a:pt x="1367" y="266"/>
                  </a:cubicBezTo>
                  <a:cubicBezTo>
                    <a:pt x="1367" y="259"/>
                    <a:pt x="1366" y="252"/>
                    <a:pt x="1359" y="252"/>
                  </a:cubicBezTo>
                  <a:cubicBezTo>
                    <a:pt x="1353" y="252"/>
                    <a:pt x="1344" y="249"/>
                    <a:pt x="1337" y="234"/>
                  </a:cubicBezTo>
                  <a:cubicBezTo>
                    <a:pt x="1331" y="220"/>
                    <a:pt x="1322" y="220"/>
                    <a:pt x="1315" y="216"/>
                  </a:cubicBezTo>
                  <a:cubicBezTo>
                    <a:pt x="1308" y="212"/>
                    <a:pt x="1288" y="223"/>
                    <a:pt x="1280" y="226"/>
                  </a:cubicBezTo>
                  <a:cubicBezTo>
                    <a:pt x="1271" y="229"/>
                    <a:pt x="1256" y="223"/>
                    <a:pt x="1245" y="220"/>
                  </a:cubicBezTo>
                  <a:cubicBezTo>
                    <a:pt x="1234" y="218"/>
                    <a:pt x="1228" y="199"/>
                    <a:pt x="1218" y="201"/>
                  </a:cubicBezTo>
                  <a:cubicBezTo>
                    <a:pt x="1208" y="203"/>
                    <a:pt x="1206" y="224"/>
                    <a:pt x="1198" y="224"/>
                  </a:cubicBezTo>
                  <a:cubicBezTo>
                    <a:pt x="1190" y="224"/>
                    <a:pt x="1176" y="183"/>
                    <a:pt x="1161" y="160"/>
                  </a:cubicBezTo>
                  <a:cubicBezTo>
                    <a:pt x="1146" y="138"/>
                    <a:pt x="1120" y="93"/>
                    <a:pt x="1096" y="84"/>
                  </a:cubicBezTo>
                  <a:cubicBezTo>
                    <a:pt x="1073" y="75"/>
                    <a:pt x="1080" y="64"/>
                    <a:pt x="1086" y="57"/>
                  </a:cubicBezTo>
                  <a:cubicBezTo>
                    <a:pt x="1093" y="51"/>
                    <a:pt x="1072" y="50"/>
                    <a:pt x="1063" y="55"/>
                  </a:cubicBezTo>
                  <a:cubicBezTo>
                    <a:pt x="1054" y="61"/>
                    <a:pt x="1042" y="71"/>
                    <a:pt x="1031" y="73"/>
                  </a:cubicBezTo>
                  <a:cubicBezTo>
                    <a:pt x="1020" y="75"/>
                    <a:pt x="1004" y="93"/>
                    <a:pt x="993" y="89"/>
                  </a:cubicBezTo>
                  <a:cubicBezTo>
                    <a:pt x="981" y="85"/>
                    <a:pt x="975" y="103"/>
                    <a:pt x="966" y="95"/>
                  </a:cubicBezTo>
                  <a:cubicBezTo>
                    <a:pt x="957" y="86"/>
                    <a:pt x="979" y="80"/>
                    <a:pt x="979" y="72"/>
                  </a:cubicBezTo>
                  <a:cubicBezTo>
                    <a:pt x="979" y="64"/>
                    <a:pt x="964" y="75"/>
                    <a:pt x="960" y="70"/>
                  </a:cubicBezTo>
                  <a:cubicBezTo>
                    <a:pt x="956" y="65"/>
                    <a:pt x="944" y="61"/>
                    <a:pt x="944" y="68"/>
                  </a:cubicBezTo>
                  <a:cubicBezTo>
                    <a:pt x="944" y="75"/>
                    <a:pt x="933" y="71"/>
                    <a:pt x="933" y="65"/>
                  </a:cubicBezTo>
                  <a:cubicBezTo>
                    <a:pt x="933" y="60"/>
                    <a:pt x="926" y="50"/>
                    <a:pt x="920" y="57"/>
                  </a:cubicBezTo>
                  <a:cubicBezTo>
                    <a:pt x="914" y="64"/>
                    <a:pt x="893" y="68"/>
                    <a:pt x="888" y="62"/>
                  </a:cubicBezTo>
                  <a:cubicBezTo>
                    <a:pt x="883" y="57"/>
                    <a:pt x="891" y="54"/>
                    <a:pt x="892" y="47"/>
                  </a:cubicBezTo>
                  <a:cubicBezTo>
                    <a:pt x="893" y="40"/>
                    <a:pt x="884" y="31"/>
                    <a:pt x="886" y="22"/>
                  </a:cubicBezTo>
                  <a:cubicBezTo>
                    <a:pt x="887" y="14"/>
                    <a:pt x="871" y="5"/>
                    <a:pt x="863" y="8"/>
                  </a:cubicBezTo>
                  <a:cubicBezTo>
                    <a:pt x="855" y="11"/>
                    <a:pt x="844" y="8"/>
                    <a:pt x="836" y="4"/>
                  </a:cubicBezTo>
                  <a:cubicBezTo>
                    <a:pt x="827" y="0"/>
                    <a:pt x="794" y="7"/>
                    <a:pt x="792" y="15"/>
                  </a:cubicBezTo>
                  <a:cubicBezTo>
                    <a:pt x="791" y="22"/>
                    <a:pt x="749" y="29"/>
                    <a:pt x="741" y="32"/>
                  </a:cubicBezTo>
                  <a:cubicBezTo>
                    <a:pt x="733" y="35"/>
                    <a:pt x="702" y="39"/>
                    <a:pt x="691" y="41"/>
                  </a:cubicBezTo>
                  <a:cubicBezTo>
                    <a:pt x="680" y="43"/>
                    <a:pt x="669" y="52"/>
                    <a:pt x="655" y="52"/>
                  </a:cubicBezTo>
                  <a:cubicBezTo>
                    <a:pt x="641" y="52"/>
                    <a:pt x="614" y="54"/>
                    <a:pt x="602" y="63"/>
                  </a:cubicBezTo>
                  <a:cubicBezTo>
                    <a:pt x="589" y="72"/>
                    <a:pt x="569" y="64"/>
                    <a:pt x="560" y="68"/>
                  </a:cubicBezTo>
                  <a:cubicBezTo>
                    <a:pt x="550" y="71"/>
                    <a:pt x="535" y="66"/>
                    <a:pt x="530" y="69"/>
                  </a:cubicBezTo>
                  <a:cubicBezTo>
                    <a:pt x="525" y="72"/>
                    <a:pt x="527" y="91"/>
                    <a:pt x="532" y="99"/>
                  </a:cubicBezTo>
                  <a:cubicBezTo>
                    <a:pt x="536" y="107"/>
                    <a:pt x="561" y="110"/>
                    <a:pt x="563" y="114"/>
                  </a:cubicBezTo>
                  <a:cubicBezTo>
                    <a:pt x="564" y="119"/>
                    <a:pt x="538" y="119"/>
                    <a:pt x="525" y="121"/>
                  </a:cubicBezTo>
                  <a:cubicBezTo>
                    <a:pt x="513" y="122"/>
                    <a:pt x="516" y="138"/>
                    <a:pt x="519" y="146"/>
                  </a:cubicBezTo>
                  <a:cubicBezTo>
                    <a:pt x="522" y="153"/>
                    <a:pt x="507" y="161"/>
                    <a:pt x="497" y="164"/>
                  </a:cubicBezTo>
                  <a:cubicBezTo>
                    <a:pt x="488" y="167"/>
                    <a:pt x="497" y="183"/>
                    <a:pt x="507" y="183"/>
                  </a:cubicBezTo>
                  <a:cubicBezTo>
                    <a:pt x="516" y="183"/>
                    <a:pt x="524" y="191"/>
                    <a:pt x="532" y="191"/>
                  </a:cubicBezTo>
                  <a:cubicBezTo>
                    <a:pt x="539" y="191"/>
                    <a:pt x="541" y="206"/>
                    <a:pt x="541" y="216"/>
                  </a:cubicBezTo>
                  <a:cubicBezTo>
                    <a:pt x="541" y="225"/>
                    <a:pt x="532" y="228"/>
                    <a:pt x="519" y="228"/>
                  </a:cubicBezTo>
                  <a:cubicBezTo>
                    <a:pt x="507" y="228"/>
                    <a:pt x="500" y="219"/>
                    <a:pt x="493" y="217"/>
                  </a:cubicBezTo>
                  <a:cubicBezTo>
                    <a:pt x="485" y="216"/>
                    <a:pt x="486" y="231"/>
                    <a:pt x="480" y="234"/>
                  </a:cubicBezTo>
                  <a:cubicBezTo>
                    <a:pt x="474" y="238"/>
                    <a:pt x="472" y="224"/>
                    <a:pt x="463" y="224"/>
                  </a:cubicBezTo>
                  <a:cubicBezTo>
                    <a:pt x="454" y="224"/>
                    <a:pt x="443" y="222"/>
                    <a:pt x="440" y="213"/>
                  </a:cubicBezTo>
                  <a:cubicBezTo>
                    <a:pt x="437" y="203"/>
                    <a:pt x="415" y="202"/>
                    <a:pt x="405" y="211"/>
                  </a:cubicBezTo>
                  <a:cubicBezTo>
                    <a:pt x="396" y="220"/>
                    <a:pt x="393" y="216"/>
                    <a:pt x="385" y="210"/>
                  </a:cubicBezTo>
                  <a:cubicBezTo>
                    <a:pt x="377" y="203"/>
                    <a:pt x="354" y="213"/>
                    <a:pt x="351" y="220"/>
                  </a:cubicBezTo>
                  <a:cubicBezTo>
                    <a:pt x="348" y="228"/>
                    <a:pt x="330" y="231"/>
                    <a:pt x="318" y="224"/>
                  </a:cubicBezTo>
                  <a:cubicBezTo>
                    <a:pt x="305" y="216"/>
                    <a:pt x="298" y="213"/>
                    <a:pt x="298" y="224"/>
                  </a:cubicBezTo>
                  <a:cubicBezTo>
                    <a:pt x="298" y="234"/>
                    <a:pt x="288" y="225"/>
                    <a:pt x="288" y="219"/>
                  </a:cubicBezTo>
                  <a:cubicBezTo>
                    <a:pt x="288" y="213"/>
                    <a:pt x="268" y="200"/>
                    <a:pt x="259" y="194"/>
                  </a:cubicBezTo>
                  <a:cubicBezTo>
                    <a:pt x="249" y="188"/>
                    <a:pt x="220" y="188"/>
                    <a:pt x="218" y="181"/>
                  </a:cubicBezTo>
                  <a:cubicBezTo>
                    <a:pt x="217" y="175"/>
                    <a:pt x="198" y="171"/>
                    <a:pt x="193" y="181"/>
                  </a:cubicBezTo>
                  <a:cubicBezTo>
                    <a:pt x="188" y="192"/>
                    <a:pt x="181" y="185"/>
                    <a:pt x="174" y="181"/>
                  </a:cubicBezTo>
                  <a:cubicBezTo>
                    <a:pt x="168" y="178"/>
                    <a:pt x="154" y="186"/>
                    <a:pt x="148" y="189"/>
                  </a:cubicBezTo>
                  <a:cubicBezTo>
                    <a:pt x="142" y="192"/>
                    <a:pt x="121" y="206"/>
                    <a:pt x="110" y="206"/>
                  </a:cubicBezTo>
                  <a:cubicBezTo>
                    <a:pt x="100" y="206"/>
                    <a:pt x="106" y="220"/>
                    <a:pt x="92" y="224"/>
                  </a:cubicBezTo>
                  <a:cubicBezTo>
                    <a:pt x="78" y="227"/>
                    <a:pt x="81" y="236"/>
                    <a:pt x="82" y="242"/>
                  </a:cubicBezTo>
                  <a:cubicBezTo>
                    <a:pt x="84" y="249"/>
                    <a:pt x="92" y="259"/>
                    <a:pt x="79" y="264"/>
                  </a:cubicBezTo>
                  <a:cubicBezTo>
                    <a:pt x="67" y="269"/>
                    <a:pt x="62" y="249"/>
                    <a:pt x="51" y="241"/>
                  </a:cubicBezTo>
                  <a:cubicBezTo>
                    <a:pt x="40" y="233"/>
                    <a:pt x="31" y="242"/>
                    <a:pt x="31" y="253"/>
                  </a:cubicBezTo>
                  <a:cubicBezTo>
                    <a:pt x="31" y="264"/>
                    <a:pt x="18" y="264"/>
                    <a:pt x="12" y="275"/>
                  </a:cubicBezTo>
                  <a:cubicBezTo>
                    <a:pt x="6" y="286"/>
                    <a:pt x="23" y="288"/>
                    <a:pt x="23" y="292"/>
                  </a:cubicBezTo>
                  <a:cubicBezTo>
                    <a:pt x="23" y="297"/>
                    <a:pt x="14" y="302"/>
                    <a:pt x="11" y="303"/>
                  </a:cubicBezTo>
                  <a:cubicBezTo>
                    <a:pt x="8" y="305"/>
                    <a:pt x="0" y="320"/>
                    <a:pt x="3" y="325"/>
                  </a:cubicBezTo>
                  <a:cubicBezTo>
                    <a:pt x="6" y="330"/>
                    <a:pt x="25" y="328"/>
                    <a:pt x="23" y="339"/>
                  </a:cubicBezTo>
                  <a:cubicBezTo>
                    <a:pt x="22" y="350"/>
                    <a:pt x="20" y="361"/>
                    <a:pt x="29" y="358"/>
                  </a:cubicBezTo>
                  <a:cubicBezTo>
                    <a:pt x="39" y="355"/>
                    <a:pt x="48" y="356"/>
                    <a:pt x="54" y="356"/>
                  </a:cubicBezTo>
                  <a:cubicBezTo>
                    <a:pt x="61" y="356"/>
                    <a:pt x="65" y="369"/>
                    <a:pt x="76" y="381"/>
                  </a:cubicBezTo>
                  <a:cubicBezTo>
                    <a:pt x="87" y="394"/>
                    <a:pt x="92" y="400"/>
                    <a:pt x="81" y="403"/>
                  </a:cubicBezTo>
                  <a:cubicBezTo>
                    <a:pt x="70" y="406"/>
                    <a:pt x="75" y="412"/>
                    <a:pt x="89" y="419"/>
                  </a:cubicBezTo>
                  <a:cubicBezTo>
                    <a:pt x="92" y="420"/>
                    <a:pt x="96" y="423"/>
                    <a:pt x="100" y="425"/>
                  </a:cubicBezTo>
                  <a:cubicBezTo>
                    <a:pt x="102" y="424"/>
                    <a:pt x="104" y="422"/>
                    <a:pt x="106" y="421"/>
                  </a:cubicBezTo>
                  <a:cubicBezTo>
                    <a:pt x="124" y="405"/>
                    <a:pt x="156" y="390"/>
                    <a:pt x="180" y="397"/>
                  </a:cubicBezTo>
                  <a:cubicBezTo>
                    <a:pt x="204" y="403"/>
                    <a:pt x="224" y="393"/>
                    <a:pt x="234" y="407"/>
                  </a:cubicBezTo>
                  <a:cubicBezTo>
                    <a:pt x="245" y="422"/>
                    <a:pt x="234" y="449"/>
                    <a:pt x="238" y="459"/>
                  </a:cubicBezTo>
                  <a:cubicBezTo>
                    <a:pt x="243" y="470"/>
                    <a:pt x="220" y="471"/>
                    <a:pt x="204" y="468"/>
                  </a:cubicBezTo>
                  <a:cubicBezTo>
                    <a:pt x="188" y="466"/>
                    <a:pt x="156" y="475"/>
                    <a:pt x="160" y="484"/>
                  </a:cubicBezTo>
                  <a:cubicBezTo>
                    <a:pt x="165" y="493"/>
                    <a:pt x="176" y="515"/>
                    <a:pt x="155" y="504"/>
                  </a:cubicBezTo>
                  <a:cubicBezTo>
                    <a:pt x="134" y="492"/>
                    <a:pt x="126" y="515"/>
                    <a:pt x="138" y="515"/>
                  </a:cubicBezTo>
                  <a:cubicBezTo>
                    <a:pt x="149" y="515"/>
                    <a:pt x="165" y="529"/>
                    <a:pt x="165" y="538"/>
                  </a:cubicBezTo>
                  <a:cubicBezTo>
                    <a:pt x="165" y="548"/>
                    <a:pt x="166" y="568"/>
                    <a:pt x="176" y="565"/>
                  </a:cubicBezTo>
                  <a:cubicBezTo>
                    <a:pt x="186" y="562"/>
                    <a:pt x="186" y="581"/>
                    <a:pt x="201" y="580"/>
                  </a:cubicBezTo>
                  <a:cubicBezTo>
                    <a:pt x="216" y="579"/>
                    <a:pt x="229" y="584"/>
                    <a:pt x="218" y="597"/>
                  </a:cubicBezTo>
                  <a:cubicBezTo>
                    <a:pt x="206" y="611"/>
                    <a:pt x="225" y="648"/>
                    <a:pt x="229" y="640"/>
                  </a:cubicBezTo>
                  <a:cubicBezTo>
                    <a:pt x="232" y="635"/>
                    <a:pt x="229" y="624"/>
                    <a:pt x="233" y="616"/>
                  </a:cubicBezTo>
                  <a:cubicBezTo>
                    <a:pt x="225" y="597"/>
                    <a:pt x="260" y="597"/>
                    <a:pt x="270" y="597"/>
                  </a:cubicBezTo>
                  <a:cubicBezTo>
                    <a:pt x="281" y="597"/>
                    <a:pt x="300" y="614"/>
                    <a:pt x="313" y="630"/>
                  </a:cubicBezTo>
                  <a:cubicBezTo>
                    <a:pt x="325" y="647"/>
                    <a:pt x="338" y="636"/>
                    <a:pt x="338" y="636"/>
                  </a:cubicBezTo>
                  <a:cubicBezTo>
                    <a:pt x="342" y="480"/>
                    <a:pt x="342" y="480"/>
                    <a:pt x="342" y="480"/>
                  </a:cubicBezTo>
                  <a:cubicBezTo>
                    <a:pt x="431" y="457"/>
                    <a:pt x="431" y="457"/>
                    <a:pt x="431" y="457"/>
                  </a:cubicBezTo>
                  <a:cubicBezTo>
                    <a:pt x="432" y="455"/>
                    <a:pt x="433" y="452"/>
                    <a:pt x="434" y="451"/>
                  </a:cubicBezTo>
                  <a:cubicBezTo>
                    <a:pt x="445" y="434"/>
                    <a:pt x="461" y="448"/>
                    <a:pt x="466" y="452"/>
                  </a:cubicBezTo>
                  <a:cubicBezTo>
                    <a:pt x="471" y="455"/>
                    <a:pt x="468" y="434"/>
                    <a:pt x="481" y="435"/>
                  </a:cubicBezTo>
                  <a:cubicBezTo>
                    <a:pt x="493" y="436"/>
                    <a:pt x="480" y="456"/>
                    <a:pt x="489" y="456"/>
                  </a:cubicBezTo>
                  <a:cubicBezTo>
                    <a:pt x="496" y="456"/>
                    <a:pt x="513" y="482"/>
                    <a:pt x="508" y="502"/>
                  </a:cubicBezTo>
                  <a:cubicBezTo>
                    <a:pt x="522" y="514"/>
                    <a:pt x="547" y="540"/>
                    <a:pt x="549" y="547"/>
                  </a:cubicBezTo>
                  <a:cubicBezTo>
                    <a:pt x="552" y="555"/>
                    <a:pt x="588" y="542"/>
                    <a:pt x="595" y="544"/>
                  </a:cubicBezTo>
                  <a:cubicBezTo>
                    <a:pt x="602" y="547"/>
                    <a:pt x="656" y="547"/>
                    <a:pt x="666" y="547"/>
                  </a:cubicBezTo>
                  <a:cubicBezTo>
                    <a:pt x="675" y="547"/>
                    <a:pt x="682" y="565"/>
                    <a:pt x="693" y="568"/>
                  </a:cubicBezTo>
                  <a:cubicBezTo>
                    <a:pt x="704" y="571"/>
                    <a:pt x="700" y="589"/>
                    <a:pt x="702" y="601"/>
                  </a:cubicBezTo>
                  <a:cubicBezTo>
                    <a:pt x="703" y="614"/>
                    <a:pt x="720" y="626"/>
                    <a:pt x="721" y="637"/>
                  </a:cubicBezTo>
                  <a:cubicBezTo>
                    <a:pt x="723" y="648"/>
                    <a:pt x="741" y="643"/>
                    <a:pt x="752" y="646"/>
                  </a:cubicBezTo>
                  <a:cubicBezTo>
                    <a:pt x="763" y="648"/>
                    <a:pt x="779" y="653"/>
                    <a:pt x="781" y="664"/>
                  </a:cubicBezTo>
                  <a:cubicBezTo>
                    <a:pt x="782" y="675"/>
                    <a:pt x="796" y="667"/>
                    <a:pt x="797" y="658"/>
                  </a:cubicBezTo>
                  <a:cubicBezTo>
                    <a:pt x="799" y="650"/>
                    <a:pt x="813" y="639"/>
                    <a:pt x="834" y="630"/>
                  </a:cubicBezTo>
                  <a:cubicBezTo>
                    <a:pt x="843" y="627"/>
                    <a:pt x="849" y="627"/>
                    <a:pt x="854" y="628"/>
                  </a:cubicBezTo>
                  <a:cubicBezTo>
                    <a:pt x="858" y="619"/>
                    <a:pt x="862" y="610"/>
                    <a:pt x="865" y="609"/>
                  </a:cubicBezTo>
                  <a:cubicBezTo>
                    <a:pt x="872" y="606"/>
                    <a:pt x="885" y="595"/>
                    <a:pt x="886" y="585"/>
                  </a:cubicBezTo>
                  <a:cubicBezTo>
                    <a:pt x="887" y="575"/>
                    <a:pt x="915" y="575"/>
                    <a:pt x="934" y="584"/>
                  </a:cubicBezTo>
                  <a:cubicBezTo>
                    <a:pt x="953" y="593"/>
                    <a:pt x="964" y="593"/>
                    <a:pt x="965" y="579"/>
                  </a:cubicBezTo>
                  <a:cubicBezTo>
                    <a:pt x="966" y="564"/>
                    <a:pt x="993" y="560"/>
                    <a:pt x="1002" y="564"/>
                  </a:cubicBezTo>
                  <a:cubicBezTo>
                    <a:pt x="1010" y="568"/>
                    <a:pt x="1036" y="583"/>
                    <a:pt x="1049" y="578"/>
                  </a:cubicBezTo>
                  <a:cubicBezTo>
                    <a:pt x="1061" y="573"/>
                    <a:pt x="1123" y="579"/>
                    <a:pt x="1139" y="583"/>
                  </a:cubicBezTo>
                  <a:cubicBezTo>
                    <a:pt x="1155" y="587"/>
                    <a:pt x="1159" y="577"/>
                    <a:pt x="1172" y="592"/>
                  </a:cubicBezTo>
                  <a:cubicBezTo>
                    <a:pt x="1184" y="605"/>
                    <a:pt x="1189" y="594"/>
                    <a:pt x="1202" y="604"/>
                  </a:cubicBezTo>
                  <a:cubicBezTo>
                    <a:pt x="1202" y="600"/>
                    <a:pt x="1201" y="595"/>
                    <a:pt x="1201" y="589"/>
                  </a:cubicBezTo>
                  <a:cubicBezTo>
                    <a:pt x="1201" y="579"/>
                    <a:pt x="1217" y="571"/>
                    <a:pt x="1220" y="563"/>
                  </a:cubicBezTo>
                  <a:cubicBezTo>
                    <a:pt x="1223" y="555"/>
                    <a:pt x="1206" y="532"/>
                    <a:pt x="1206" y="524"/>
                  </a:cubicBezTo>
                  <a:cubicBezTo>
                    <a:pt x="1206" y="516"/>
                    <a:pt x="1206" y="497"/>
                    <a:pt x="1198" y="493"/>
                  </a:cubicBezTo>
                  <a:cubicBezTo>
                    <a:pt x="1190" y="490"/>
                    <a:pt x="1213" y="479"/>
                    <a:pt x="1218" y="480"/>
                  </a:cubicBezTo>
                  <a:cubicBezTo>
                    <a:pt x="1230" y="480"/>
                    <a:pt x="1246" y="468"/>
                    <a:pt x="1251" y="473"/>
                  </a:cubicBezTo>
                  <a:cubicBezTo>
                    <a:pt x="1256" y="478"/>
                    <a:pt x="1266" y="480"/>
                    <a:pt x="1276" y="480"/>
                  </a:cubicBezTo>
                  <a:cubicBezTo>
                    <a:pt x="1286" y="480"/>
                    <a:pt x="1282" y="468"/>
                    <a:pt x="1276" y="463"/>
                  </a:cubicBezTo>
                  <a:cubicBezTo>
                    <a:pt x="1271" y="458"/>
                    <a:pt x="1294" y="411"/>
                    <a:pt x="1298" y="395"/>
                  </a:cubicBezTo>
                  <a:cubicBezTo>
                    <a:pt x="1302" y="380"/>
                    <a:pt x="1310" y="394"/>
                    <a:pt x="1322" y="395"/>
                  </a:cubicBezTo>
                  <a:cubicBezTo>
                    <a:pt x="1333" y="397"/>
                    <a:pt x="1347" y="395"/>
                    <a:pt x="1354" y="398"/>
                  </a:cubicBezTo>
                  <a:cubicBezTo>
                    <a:pt x="1361" y="402"/>
                    <a:pt x="1382" y="394"/>
                    <a:pt x="1387" y="386"/>
                  </a:cubicBezTo>
                  <a:cubicBezTo>
                    <a:pt x="1392" y="378"/>
                    <a:pt x="1381" y="376"/>
                    <a:pt x="1382" y="358"/>
                  </a:cubicBezTo>
                  <a:cubicBezTo>
                    <a:pt x="1383" y="340"/>
                    <a:pt x="1394" y="331"/>
                    <a:pt x="1405" y="331"/>
                  </a:cubicBezTo>
                  <a:cubicBezTo>
                    <a:pt x="1417" y="331"/>
                    <a:pt x="1420" y="321"/>
                    <a:pt x="1420" y="312"/>
                  </a:cubicBezTo>
                  <a:cubicBezTo>
                    <a:pt x="1420" y="304"/>
                    <a:pt x="1430" y="299"/>
                    <a:pt x="1432" y="289"/>
                  </a:cubicBezTo>
                  <a:cubicBezTo>
                    <a:pt x="1429" y="285"/>
                    <a:pt x="1426" y="280"/>
                    <a:pt x="1425" y="276"/>
                  </a:cubicBezTo>
                  <a:close/>
                  <a:moveTo>
                    <a:pt x="535" y="429"/>
                  </a:moveTo>
                  <a:cubicBezTo>
                    <a:pt x="531" y="434"/>
                    <a:pt x="490" y="424"/>
                    <a:pt x="486" y="415"/>
                  </a:cubicBezTo>
                  <a:cubicBezTo>
                    <a:pt x="483" y="406"/>
                    <a:pt x="544" y="416"/>
                    <a:pt x="535" y="429"/>
                  </a:cubicBezTo>
                  <a:close/>
                  <a:moveTo>
                    <a:pt x="1126" y="425"/>
                  </a:moveTo>
                  <a:cubicBezTo>
                    <a:pt x="1096" y="425"/>
                    <a:pt x="1032" y="410"/>
                    <a:pt x="1006" y="438"/>
                  </a:cubicBezTo>
                  <a:cubicBezTo>
                    <a:pt x="980" y="466"/>
                    <a:pt x="999" y="481"/>
                    <a:pt x="987" y="483"/>
                  </a:cubicBezTo>
                  <a:cubicBezTo>
                    <a:pt x="975" y="485"/>
                    <a:pt x="968" y="440"/>
                    <a:pt x="983" y="426"/>
                  </a:cubicBezTo>
                  <a:cubicBezTo>
                    <a:pt x="998" y="411"/>
                    <a:pt x="1044" y="405"/>
                    <a:pt x="1074" y="412"/>
                  </a:cubicBezTo>
                  <a:cubicBezTo>
                    <a:pt x="1103" y="420"/>
                    <a:pt x="1155" y="406"/>
                    <a:pt x="1162" y="408"/>
                  </a:cubicBezTo>
                  <a:cubicBezTo>
                    <a:pt x="1169" y="410"/>
                    <a:pt x="1155" y="425"/>
                    <a:pt x="1126" y="425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0"/>
            <p:cNvSpPr/>
            <p:nvPr/>
          </p:nvSpPr>
          <p:spPr>
            <a:xfrm>
              <a:off x="4678110" y="470139"/>
              <a:ext cx="4441270" cy="1939629"/>
            </a:xfrm>
            <a:custGeom>
              <a:rect b="b" l="l" r="r" t="t"/>
              <a:pathLst>
                <a:path extrusionOk="0" h="2305" w="6010">
                  <a:moveTo>
                    <a:pt x="91" y="1666"/>
                  </a:moveTo>
                  <a:cubicBezTo>
                    <a:pt x="87" y="1668"/>
                    <a:pt x="74" y="1664"/>
                    <a:pt x="70" y="1658"/>
                  </a:cubicBezTo>
                  <a:cubicBezTo>
                    <a:pt x="67" y="1654"/>
                    <a:pt x="58" y="1656"/>
                    <a:pt x="49" y="1656"/>
                  </a:cubicBezTo>
                  <a:cubicBezTo>
                    <a:pt x="51" y="1657"/>
                    <a:pt x="53" y="1659"/>
                    <a:pt x="55" y="1662"/>
                  </a:cubicBezTo>
                  <a:cubicBezTo>
                    <a:pt x="59" y="1670"/>
                    <a:pt x="36" y="1671"/>
                    <a:pt x="43" y="1681"/>
                  </a:cubicBezTo>
                  <a:cubicBezTo>
                    <a:pt x="50" y="1691"/>
                    <a:pt x="26" y="1691"/>
                    <a:pt x="26" y="1681"/>
                  </a:cubicBezTo>
                  <a:cubicBezTo>
                    <a:pt x="26" y="1670"/>
                    <a:pt x="1" y="1676"/>
                    <a:pt x="3" y="1682"/>
                  </a:cubicBezTo>
                  <a:cubicBezTo>
                    <a:pt x="3" y="1685"/>
                    <a:pt x="2" y="1688"/>
                    <a:pt x="0" y="1691"/>
                  </a:cubicBezTo>
                  <a:cubicBezTo>
                    <a:pt x="7" y="1693"/>
                    <a:pt x="15" y="1696"/>
                    <a:pt x="18" y="1697"/>
                  </a:cubicBezTo>
                  <a:cubicBezTo>
                    <a:pt x="23" y="1699"/>
                    <a:pt x="85" y="1706"/>
                    <a:pt x="110" y="1701"/>
                  </a:cubicBezTo>
                  <a:cubicBezTo>
                    <a:pt x="108" y="1697"/>
                    <a:pt x="111" y="1683"/>
                    <a:pt x="111" y="1678"/>
                  </a:cubicBezTo>
                  <a:cubicBezTo>
                    <a:pt x="111" y="1672"/>
                    <a:pt x="96" y="1664"/>
                    <a:pt x="91" y="1666"/>
                  </a:cubicBezTo>
                  <a:close/>
                  <a:moveTo>
                    <a:pt x="1596" y="64"/>
                  </a:moveTo>
                  <a:cubicBezTo>
                    <a:pt x="1636" y="60"/>
                    <a:pt x="1635" y="38"/>
                    <a:pt x="1614" y="34"/>
                  </a:cubicBezTo>
                  <a:cubicBezTo>
                    <a:pt x="1593" y="30"/>
                    <a:pt x="1590" y="46"/>
                    <a:pt x="1580" y="45"/>
                  </a:cubicBezTo>
                  <a:cubicBezTo>
                    <a:pt x="1569" y="44"/>
                    <a:pt x="1530" y="52"/>
                    <a:pt x="1538" y="61"/>
                  </a:cubicBezTo>
                  <a:cubicBezTo>
                    <a:pt x="1548" y="71"/>
                    <a:pt x="1577" y="66"/>
                    <a:pt x="1596" y="64"/>
                  </a:cubicBezTo>
                  <a:close/>
                  <a:moveTo>
                    <a:pt x="1797" y="642"/>
                  </a:moveTo>
                  <a:cubicBezTo>
                    <a:pt x="1811" y="645"/>
                    <a:pt x="1847" y="637"/>
                    <a:pt x="1851" y="630"/>
                  </a:cubicBezTo>
                  <a:cubicBezTo>
                    <a:pt x="1855" y="623"/>
                    <a:pt x="1837" y="614"/>
                    <a:pt x="1813" y="614"/>
                  </a:cubicBezTo>
                  <a:cubicBezTo>
                    <a:pt x="1789" y="614"/>
                    <a:pt x="1785" y="641"/>
                    <a:pt x="1797" y="642"/>
                  </a:cubicBezTo>
                  <a:close/>
                  <a:moveTo>
                    <a:pt x="2566" y="111"/>
                  </a:moveTo>
                  <a:cubicBezTo>
                    <a:pt x="2585" y="119"/>
                    <a:pt x="2578" y="124"/>
                    <a:pt x="2557" y="124"/>
                  </a:cubicBezTo>
                  <a:cubicBezTo>
                    <a:pt x="2537" y="124"/>
                    <a:pt x="2519" y="131"/>
                    <a:pt x="2532" y="137"/>
                  </a:cubicBezTo>
                  <a:cubicBezTo>
                    <a:pt x="2543" y="141"/>
                    <a:pt x="2542" y="153"/>
                    <a:pt x="2564" y="158"/>
                  </a:cubicBezTo>
                  <a:cubicBezTo>
                    <a:pt x="2585" y="163"/>
                    <a:pt x="2607" y="145"/>
                    <a:pt x="2605" y="133"/>
                  </a:cubicBezTo>
                  <a:cubicBezTo>
                    <a:pt x="2603" y="120"/>
                    <a:pt x="2681" y="109"/>
                    <a:pt x="2702" y="104"/>
                  </a:cubicBezTo>
                  <a:cubicBezTo>
                    <a:pt x="2723" y="98"/>
                    <a:pt x="2688" y="77"/>
                    <a:pt x="2711" y="75"/>
                  </a:cubicBezTo>
                  <a:cubicBezTo>
                    <a:pt x="2734" y="72"/>
                    <a:pt x="2725" y="62"/>
                    <a:pt x="2697" y="58"/>
                  </a:cubicBezTo>
                  <a:cubicBezTo>
                    <a:pt x="2669" y="54"/>
                    <a:pt x="2680" y="30"/>
                    <a:pt x="2671" y="22"/>
                  </a:cubicBezTo>
                  <a:cubicBezTo>
                    <a:pt x="2661" y="13"/>
                    <a:pt x="2656" y="32"/>
                    <a:pt x="2620" y="39"/>
                  </a:cubicBezTo>
                  <a:cubicBezTo>
                    <a:pt x="2583" y="46"/>
                    <a:pt x="2566" y="56"/>
                    <a:pt x="2580" y="63"/>
                  </a:cubicBezTo>
                  <a:cubicBezTo>
                    <a:pt x="2595" y="70"/>
                    <a:pt x="2580" y="88"/>
                    <a:pt x="2565" y="87"/>
                  </a:cubicBezTo>
                  <a:cubicBezTo>
                    <a:pt x="2549" y="86"/>
                    <a:pt x="2546" y="103"/>
                    <a:pt x="2566" y="111"/>
                  </a:cubicBezTo>
                  <a:close/>
                  <a:moveTo>
                    <a:pt x="2621" y="140"/>
                  </a:moveTo>
                  <a:cubicBezTo>
                    <a:pt x="2621" y="152"/>
                    <a:pt x="2587" y="163"/>
                    <a:pt x="2597" y="171"/>
                  </a:cubicBezTo>
                  <a:cubicBezTo>
                    <a:pt x="2605" y="179"/>
                    <a:pt x="2613" y="176"/>
                    <a:pt x="2623" y="179"/>
                  </a:cubicBezTo>
                  <a:cubicBezTo>
                    <a:pt x="2633" y="181"/>
                    <a:pt x="2639" y="207"/>
                    <a:pt x="2657" y="203"/>
                  </a:cubicBezTo>
                  <a:cubicBezTo>
                    <a:pt x="2676" y="198"/>
                    <a:pt x="2727" y="223"/>
                    <a:pt x="2757" y="223"/>
                  </a:cubicBezTo>
                  <a:cubicBezTo>
                    <a:pt x="2787" y="223"/>
                    <a:pt x="2790" y="198"/>
                    <a:pt x="2781" y="197"/>
                  </a:cubicBezTo>
                  <a:cubicBezTo>
                    <a:pt x="2772" y="196"/>
                    <a:pt x="2780" y="182"/>
                    <a:pt x="2797" y="158"/>
                  </a:cubicBezTo>
                  <a:cubicBezTo>
                    <a:pt x="2813" y="134"/>
                    <a:pt x="2745" y="116"/>
                    <a:pt x="2745" y="135"/>
                  </a:cubicBezTo>
                  <a:cubicBezTo>
                    <a:pt x="2745" y="154"/>
                    <a:pt x="2725" y="131"/>
                    <a:pt x="2719" y="119"/>
                  </a:cubicBezTo>
                  <a:cubicBezTo>
                    <a:pt x="2712" y="108"/>
                    <a:pt x="2621" y="129"/>
                    <a:pt x="2621" y="140"/>
                  </a:cubicBezTo>
                  <a:close/>
                  <a:moveTo>
                    <a:pt x="2101" y="658"/>
                  </a:moveTo>
                  <a:cubicBezTo>
                    <a:pt x="2117" y="666"/>
                    <a:pt x="2130" y="663"/>
                    <a:pt x="2128" y="647"/>
                  </a:cubicBezTo>
                  <a:cubicBezTo>
                    <a:pt x="2126" y="630"/>
                    <a:pt x="2088" y="651"/>
                    <a:pt x="2101" y="658"/>
                  </a:cubicBezTo>
                  <a:close/>
                  <a:moveTo>
                    <a:pt x="2539" y="37"/>
                  </a:moveTo>
                  <a:cubicBezTo>
                    <a:pt x="2543" y="22"/>
                    <a:pt x="2474" y="28"/>
                    <a:pt x="2492" y="43"/>
                  </a:cubicBezTo>
                  <a:cubicBezTo>
                    <a:pt x="2498" y="49"/>
                    <a:pt x="2535" y="53"/>
                    <a:pt x="2539" y="37"/>
                  </a:cubicBezTo>
                  <a:close/>
                  <a:moveTo>
                    <a:pt x="5599" y="791"/>
                  </a:moveTo>
                  <a:cubicBezTo>
                    <a:pt x="5620" y="802"/>
                    <a:pt x="5633" y="779"/>
                    <a:pt x="5649" y="790"/>
                  </a:cubicBezTo>
                  <a:cubicBezTo>
                    <a:pt x="5666" y="802"/>
                    <a:pt x="5707" y="785"/>
                    <a:pt x="5723" y="782"/>
                  </a:cubicBezTo>
                  <a:cubicBezTo>
                    <a:pt x="5740" y="779"/>
                    <a:pt x="5732" y="758"/>
                    <a:pt x="5685" y="752"/>
                  </a:cubicBezTo>
                  <a:cubicBezTo>
                    <a:pt x="5638" y="745"/>
                    <a:pt x="5577" y="780"/>
                    <a:pt x="5599" y="791"/>
                  </a:cubicBezTo>
                  <a:close/>
                  <a:moveTo>
                    <a:pt x="2782" y="287"/>
                  </a:moveTo>
                  <a:cubicBezTo>
                    <a:pt x="2797" y="295"/>
                    <a:pt x="2843" y="276"/>
                    <a:pt x="2875" y="277"/>
                  </a:cubicBezTo>
                  <a:cubicBezTo>
                    <a:pt x="2906" y="278"/>
                    <a:pt x="2993" y="253"/>
                    <a:pt x="2996" y="237"/>
                  </a:cubicBezTo>
                  <a:cubicBezTo>
                    <a:pt x="2999" y="220"/>
                    <a:pt x="2964" y="221"/>
                    <a:pt x="2951" y="207"/>
                  </a:cubicBezTo>
                  <a:cubicBezTo>
                    <a:pt x="2937" y="192"/>
                    <a:pt x="2907" y="205"/>
                    <a:pt x="2900" y="217"/>
                  </a:cubicBezTo>
                  <a:cubicBezTo>
                    <a:pt x="2892" y="230"/>
                    <a:pt x="2884" y="218"/>
                    <a:pt x="2904" y="198"/>
                  </a:cubicBezTo>
                  <a:cubicBezTo>
                    <a:pt x="2924" y="179"/>
                    <a:pt x="2884" y="163"/>
                    <a:pt x="2883" y="175"/>
                  </a:cubicBezTo>
                  <a:cubicBezTo>
                    <a:pt x="2882" y="188"/>
                    <a:pt x="2845" y="178"/>
                    <a:pt x="2845" y="189"/>
                  </a:cubicBezTo>
                  <a:cubicBezTo>
                    <a:pt x="2845" y="200"/>
                    <a:pt x="2832" y="206"/>
                    <a:pt x="2833" y="217"/>
                  </a:cubicBezTo>
                  <a:cubicBezTo>
                    <a:pt x="2834" y="228"/>
                    <a:pt x="2808" y="211"/>
                    <a:pt x="2807" y="237"/>
                  </a:cubicBezTo>
                  <a:cubicBezTo>
                    <a:pt x="2806" y="263"/>
                    <a:pt x="2767" y="278"/>
                    <a:pt x="2782" y="287"/>
                  </a:cubicBezTo>
                  <a:close/>
                  <a:moveTo>
                    <a:pt x="4124" y="501"/>
                  </a:moveTo>
                  <a:cubicBezTo>
                    <a:pt x="4138" y="508"/>
                    <a:pt x="4143" y="516"/>
                    <a:pt x="4152" y="524"/>
                  </a:cubicBezTo>
                  <a:cubicBezTo>
                    <a:pt x="4160" y="532"/>
                    <a:pt x="4191" y="520"/>
                    <a:pt x="4204" y="516"/>
                  </a:cubicBezTo>
                  <a:cubicBezTo>
                    <a:pt x="4216" y="511"/>
                    <a:pt x="4217" y="534"/>
                    <a:pt x="4237" y="522"/>
                  </a:cubicBezTo>
                  <a:cubicBezTo>
                    <a:pt x="4257" y="509"/>
                    <a:pt x="4277" y="516"/>
                    <a:pt x="4299" y="516"/>
                  </a:cubicBezTo>
                  <a:cubicBezTo>
                    <a:pt x="4322" y="516"/>
                    <a:pt x="4295" y="487"/>
                    <a:pt x="4296" y="475"/>
                  </a:cubicBezTo>
                  <a:cubicBezTo>
                    <a:pt x="4297" y="462"/>
                    <a:pt x="4323" y="471"/>
                    <a:pt x="4315" y="481"/>
                  </a:cubicBezTo>
                  <a:cubicBezTo>
                    <a:pt x="4307" y="492"/>
                    <a:pt x="4328" y="516"/>
                    <a:pt x="4361" y="513"/>
                  </a:cubicBezTo>
                  <a:cubicBezTo>
                    <a:pt x="4394" y="511"/>
                    <a:pt x="4369" y="491"/>
                    <a:pt x="4386" y="483"/>
                  </a:cubicBezTo>
                  <a:cubicBezTo>
                    <a:pt x="4402" y="476"/>
                    <a:pt x="4400" y="468"/>
                    <a:pt x="4376" y="453"/>
                  </a:cubicBezTo>
                  <a:cubicBezTo>
                    <a:pt x="4352" y="439"/>
                    <a:pt x="4321" y="448"/>
                    <a:pt x="4300" y="439"/>
                  </a:cubicBezTo>
                  <a:cubicBezTo>
                    <a:pt x="4278" y="429"/>
                    <a:pt x="4252" y="428"/>
                    <a:pt x="4251" y="451"/>
                  </a:cubicBezTo>
                  <a:cubicBezTo>
                    <a:pt x="4250" y="474"/>
                    <a:pt x="4206" y="426"/>
                    <a:pt x="4183" y="419"/>
                  </a:cubicBezTo>
                  <a:cubicBezTo>
                    <a:pt x="4160" y="412"/>
                    <a:pt x="4089" y="484"/>
                    <a:pt x="4124" y="501"/>
                  </a:cubicBezTo>
                  <a:close/>
                  <a:moveTo>
                    <a:pt x="4341" y="634"/>
                  </a:moveTo>
                  <a:cubicBezTo>
                    <a:pt x="4360" y="630"/>
                    <a:pt x="4328" y="596"/>
                    <a:pt x="4295" y="590"/>
                  </a:cubicBezTo>
                  <a:cubicBezTo>
                    <a:pt x="4263" y="585"/>
                    <a:pt x="4233" y="612"/>
                    <a:pt x="4237" y="617"/>
                  </a:cubicBezTo>
                  <a:cubicBezTo>
                    <a:pt x="4246" y="631"/>
                    <a:pt x="4322" y="638"/>
                    <a:pt x="4341" y="634"/>
                  </a:cubicBezTo>
                  <a:close/>
                  <a:moveTo>
                    <a:pt x="4258" y="565"/>
                  </a:moveTo>
                  <a:cubicBezTo>
                    <a:pt x="4258" y="550"/>
                    <a:pt x="4201" y="571"/>
                    <a:pt x="4225" y="579"/>
                  </a:cubicBezTo>
                  <a:cubicBezTo>
                    <a:pt x="4237" y="583"/>
                    <a:pt x="4258" y="581"/>
                    <a:pt x="4258" y="565"/>
                  </a:cubicBezTo>
                  <a:close/>
                  <a:moveTo>
                    <a:pt x="4439" y="500"/>
                  </a:moveTo>
                  <a:cubicBezTo>
                    <a:pt x="4464" y="502"/>
                    <a:pt x="4476" y="526"/>
                    <a:pt x="4524" y="529"/>
                  </a:cubicBezTo>
                  <a:cubicBezTo>
                    <a:pt x="4572" y="532"/>
                    <a:pt x="4607" y="523"/>
                    <a:pt x="4608" y="512"/>
                  </a:cubicBezTo>
                  <a:cubicBezTo>
                    <a:pt x="4609" y="502"/>
                    <a:pt x="4565" y="486"/>
                    <a:pt x="4551" y="495"/>
                  </a:cubicBezTo>
                  <a:cubicBezTo>
                    <a:pt x="4538" y="503"/>
                    <a:pt x="4527" y="481"/>
                    <a:pt x="4511" y="486"/>
                  </a:cubicBezTo>
                  <a:cubicBezTo>
                    <a:pt x="4494" y="492"/>
                    <a:pt x="4471" y="491"/>
                    <a:pt x="4463" y="476"/>
                  </a:cubicBezTo>
                  <a:cubicBezTo>
                    <a:pt x="4454" y="461"/>
                    <a:pt x="4426" y="499"/>
                    <a:pt x="4439" y="500"/>
                  </a:cubicBezTo>
                  <a:close/>
                  <a:moveTo>
                    <a:pt x="964" y="78"/>
                  </a:moveTo>
                  <a:cubicBezTo>
                    <a:pt x="988" y="56"/>
                    <a:pt x="1019" y="77"/>
                    <a:pt x="1023" y="66"/>
                  </a:cubicBezTo>
                  <a:cubicBezTo>
                    <a:pt x="1027" y="56"/>
                    <a:pt x="979" y="53"/>
                    <a:pt x="961" y="62"/>
                  </a:cubicBezTo>
                  <a:cubicBezTo>
                    <a:pt x="943" y="71"/>
                    <a:pt x="902" y="64"/>
                    <a:pt x="907" y="76"/>
                  </a:cubicBezTo>
                  <a:cubicBezTo>
                    <a:pt x="910" y="83"/>
                    <a:pt x="940" y="100"/>
                    <a:pt x="964" y="78"/>
                  </a:cubicBezTo>
                  <a:close/>
                  <a:moveTo>
                    <a:pt x="4333" y="1835"/>
                  </a:moveTo>
                  <a:cubicBezTo>
                    <a:pt x="4321" y="1805"/>
                    <a:pt x="4349" y="1776"/>
                    <a:pt x="4329" y="1760"/>
                  </a:cubicBezTo>
                  <a:cubicBezTo>
                    <a:pt x="4308" y="1745"/>
                    <a:pt x="4316" y="1713"/>
                    <a:pt x="4306" y="1719"/>
                  </a:cubicBezTo>
                  <a:cubicBezTo>
                    <a:pt x="4295" y="1725"/>
                    <a:pt x="4306" y="1753"/>
                    <a:pt x="4289" y="1755"/>
                  </a:cubicBezTo>
                  <a:cubicBezTo>
                    <a:pt x="4272" y="1757"/>
                    <a:pt x="4288" y="1773"/>
                    <a:pt x="4282" y="1794"/>
                  </a:cubicBezTo>
                  <a:cubicBezTo>
                    <a:pt x="4276" y="1815"/>
                    <a:pt x="4285" y="1845"/>
                    <a:pt x="4293" y="1863"/>
                  </a:cubicBezTo>
                  <a:cubicBezTo>
                    <a:pt x="4302" y="1882"/>
                    <a:pt x="4282" y="1982"/>
                    <a:pt x="4290" y="1999"/>
                  </a:cubicBezTo>
                  <a:cubicBezTo>
                    <a:pt x="4298" y="2015"/>
                    <a:pt x="4277" y="2089"/>
                    <a:pt x="4284" y="2097"/>
                  </a:cubicBezTo>
                  <a:cubicBezTo>
                    <a:pt x="4296" y="2112"/>
                    <a:pt x="4288" y="2078"/>
                    <a:pt x="4307" y="2075"/>
                  </a:cubicBezTo>
                  <a:cubicBezTo>
                    <a:pt x="4325" y="2071"/>
                    <a:pt x="4325" y="2095"/>
                    <a:pt x="4337" y="2101"/>
                  </a:cubicBezTo>
                  <a:cubicBezTo>
                    <a:pt x="4348" y="2106"/>
                    <a:pt x="4341" y="2067"/>
                    <a:pt x="4331" y="2069"/>
                  </a:cubicBezTo>
                  <a:cubicBezTo>
                    <a:pt x="4320" y="2071"/>
                    <a:pt x="4312" y="2044"/>
                    <a:pt x="4307" y="2028"/>
                  </a:cubicBezTo>
                  <a:cubicBezTo>
                    <a:pt x="4302" y="2011"/>
                    <a:pt x="4317" y="1991"/>
                    <a:pt x="4317" y="1971"/>
                  </a:cubicBezTo>
                  <a:cubicBezTo>
                    <a:pt x="4317" y="1950"/>
                    <a:pt x="4343" y="1951"/>
                    <a:pt x="4359" y="1966"/>
                  </a:cubicBezTo>
                  <a:cubicBezTo>
                    <a:pt x="4374" y="1982"/>
                    <a:pt x="4376" y="1972"/>
                    <a:pt x="4370" y="1960"/>
                  </a:cubicBezTo>
                  <a:cubicBezTo>
                    <a:pt x="4364" y="1949"/>
                    <a:pt x="4344" y="1865"/>
                    <a:pt x="4333" y="1835"/>
                  </a:cubicBezTo>
                  <a:close/>
                  <a:moveTo>
                    <a:pt x="1062" y="68"/>
                  </a:moveTo>
                  <a:cubicBezTo>
                    <a:pt x="1076" y="79"/>
                    <a:pt x="1021" y="76"/>
                    <a:pt x="1014" y="86"/>
                  </a:cubicBezTo>
                  <a:cubicBezTo>
                    <a:pt x="1007" y="96"/>
                    <a:pt x="975" y="93"/>
                    <a:pt x="981" y="105"/>
                  </a:cubicBezTo>
                  <a:cubicBezTo>
                    <a:pt x="987" y="117"/>
                    <a:pt x="1039" y="118"/>
                    <a:pt x="1039" y="108"/>
                  </a:cubicBezTo>
                  <a:cubicBezTo>
                    <a:pt x="1039" y="97"/>
                    <a:pt x="1066" y="107"/>
                    <a:pt x="1067" y="97"/>
                  </a:cubicBezTo>
                  <a:cubicBezTo>
                    <a:pt x="1068" y="88"/>
                    <a:pt x="1080" y="78"/>
                    <a:pt x="1109" y="76"/>
                  </a:cubicBezTo>
                  <a:cubicBezTo>
                    <a:pt x="1138" y="74"/>
                    <a:pt x="1138" y="63"/>
                    <a:pt x="1111" y="51"/>
                  </a:cubicBezTo>
                  <a:cubicBezTo>
                    <a:pt x="1084" y="38"/>
                    <a:pt x="1047" y="58"/>
                    <a:pt x="1062" y="68"/>
                  </a:cubicBezTo>
                  <a:close/>
                  <a:moveTo>
                    <a:pt x="1017" y="909"/>
                  </a:moveTo>
                  <a:cubicBezTo>
                    <a:pt x="1045" y="935"/>
                    <a:pt x="1069" y="897"/>
                    <a:pt x="1083" y="895"/>
                  </a:cubicBezTo>
                  <a:cubicBezTo>
                    <a:pt x="1096" y="893"/>
                    <a:pt x="1074" y="879"/>
                    <a:pt x="1051" y="872"/>
                  </a:cubicBezTo>
                  <a:cubicBezTo>
                    <a:pt x="1029" y="866"/>
                    <a:pt x="996" y="889"/>
                    <a:pt x="1017" y="909"/>
                  </a:cubicBezTo>
                  <a:close/>
                  <a:moveTo>
                    <a:pt x="5999" y="1086"/>
                  </a:moveTo>
                  <a:cubicBezTo>
                    <a:pt x="5989" y="1082"/>
                    <a:pt x="5956" y="1061"/>
                    <a:pt x="5947" y="1049"/>
                  </a:cubicBezTo>
                  <a:cubicBezTo>
                    <a:pt x="5939" y="1037"/>
                    <a:pt x="5899" y="1031"/>
                    <a:pt x="5899" y="1038"/>
                  </a:cubicBezTo>
                  <a:cubicBezTo>
                    <a:pt x="5899" y="1044"/>
                    <a:pt x="5886" y="1036"/>
                    <a:pt x="5883" y="1029"/>
                  </a:cubicBezTo>
                  <a:cubicBezTo>
                    <a:pt x="5880" y="1023"/>
                    <a:pt x="5838" y="1022"/>
                    <a:pt x="5837" y="1029"/>
                  </a:cubicBezTo>
                  <a:cubicBezTo>
                    <a:pt x="5837" y="1036"/>
                    <a:pt x="5847" y="1037"/>
                    <a:pt x="5853" y="1045"/>
                  </a:cubicBezTo>
                  <a:cubicBezTo>
                    <a:pt x="5859" y="1053"/>
                    <a:pt x="5845" y="1058"/>
                    <a:pt x="5848" y="1067"/>
                  </a:cubicBezTo>
                  <a:cubicBezTo>
                    <a:pt x="5851" y="1077"/>
                    <a:pt x="5832" y="1063"/>
                    <a:pt x="5826" y="1057"/>
                  </a:cubicBezTo>
                  <a:cubicBezTo>
                    <a:pt x="5819" y="1052"/>
                    <a:pt x="5822" y="1032"/>
                    <a:pt x="5824" y="1022"/>
                  </a:cubicBezTo>
                  <a:cubicBezTo>
                    <a:pt x="5826" y="1011"/>
                    <a:pt x="5812" y="1013"/>
                    <a:pt x="5811" y="1003"/>
                  </a:cubicBezTo>
                  <a:cubicBezTo>
                    <a:pt x="5809" y="992"/>
                    <a:pt x="5762" y="971"/>
                    <a:pt x="5742" y="963"/>
                  </a:cubicBezTo>
                  <a:cubicBezTo>
                    <a:pt x="5723" y="954"/>
                    <a:pt x="5697" y="947"/>
                    <a:pt x="5690" y="937"/>
                  </a:cubicBezTo>
                  <a:cubicBezTo>
                    <a:pt x="5684" y="926"/>
                    <a:pt x="5648" y="925"/>
                    <a:pt x="5635" y="911"/>
                  </a:cubicBezTo>
                  <a:cubicBezTo>
                    <a:pt x="5621" y="897"/>
                    <a:pt x="5562" y="872"/>
                    <a:pt x="5537" y="871"/>
                  </a:cubicBezTo>
                  <a:cubicBezTo>
                    <a:pt x="5511" y="869"/>
                    <a:pt x="5517" y="855"/>
                    <a:pt x="5504" y="857"/>
                  </a:cubicBezTo>
                  <a:cubicBezTo>
                    <a:pt x="5492" y="859"/>
                    <a:pt x="5438" y="857"/>
                    <a:pt x="5422" y="854"/>
                  </a:cubicBezTo>
                  <a:cubicBezTo>
                    <a:pt x="5405" y="851"/>
                    <a:pt x="5401" y="864"/>
                    <a:pt x="5389" y="859"/>
                  </a:cubicBezTo>
                  <a:cubicBezTo>
                    <a:pt x="5377" y="855"/>
                    <a:pt x="5316" y="832"/>
                    <a:pt x="5308" y="841"/>
                  </a:cubicBezTo>
                  <a:cubicBezTo>
                    <a:pt x="5301" y="849"/>
                    <a:pt x="5304" y="861"/>
                    <a:pt x="5297" y="863"/>
                  </a:cubicBezTo>
                  <a:cubicBezTo>
                    <a:pt x="5290" y="865"/>
                    <a:pt x="5297" y="875"/>
                    <a:pt x="5314" y="891"/>
                  </a:cubicBezTo>
                  <a:cubicBezTo>
                    <a:pt x="5331" y="907"/>
                    <a:pt x="5321" y="919"/>
                    <a:pt x="5305" y="925"/>
                  </a:cubicBezTo>
                  <a:cubicBezTo>
                    <a:pt x="5290" y="932"/>
                    <a:pt x="5265" y="919"/>
                    <a:pt x="5257" y="907"/>
                  </a:cubicBezTo>
                  <a:cubicBezTo>
                    <a:pt x="5249" y="895"/>
                    <a:pt x="5228" y="900"/>
                    <a:pt x="5222" y="885"/>
                  </a:cubicBezTo>
                  <a:cubicBezTo>
                    <a:pt x="5217" y="869"/>
                    <a:pt x="5229" y="867"/>
                    <a:pt x="5239" y="875"/>
                  </a:cubicBezTo>
                  <a:cubicBezTo>
                    <a:pt x="5250" y="884"/>
                    <a:pt x="5264" y="877"/>
                    <a:pt x="5265" y="866"/>
                  </a:cubicBezTo>
                  <a:cubicBezTo>
                    <a:pt x="5267" y="854"/>
                    <a:pt x="5237" y="846"/>
                    <a:pt x="5221" y="847"/>
                  </a:cubicBezTo>
                  <a:cubicBezTo>
                    <a:pt x="5205" y="848"/>
                    <a:pt x="5196" y="871"/>
                    <a:pt x="5179" y="880"/>
                  </a:cubicBezTo>
                  <a:cubicBezTo>
                    <a:pt x="5163" y="889"/>
                    <a:pt x="5098" y="876"/>
                    <a:pt x="5091" y="870"/>
                  </a:cubicBezTo>
                  <a:cubicBezTo>
                    <a:pt x="5085" y="864"/>
                    <a:pt x="4995" y="870"/>
                    <a:pt x="4985" y="876"/>
                  </a:cubicBezTo>
                  <a:cubicBezTo>
                    <a:pt x="4976" y="883"/>
                    <a:pt x="4983" y="907"/>
                    <a:pt x="4978" y="909"/>
                  </a:cubicBezTo>
                  <a:cubicBezTo>
                    <a:pt x="4973" y="911"/>
                    <a:pt x="4969" y="881"/>
                    <a:pt x="4969" y="875"/>
                  </a:cubicBezTo>
                  <a:cubicBezTo>
                    <a:pt x="4969" y="870"/>
                    <a:pt x="4958" y="866"/>
                    <a:pt x="4942" y="866"/>
                  </a:cubicBezTo>
                  <a:cubicBezTo>
                    <a:pt x="4926" y="866"/>
                    <a:pt x="4916" y="865"/>
                    <a:pt x="4923" y="858"/>
                  </a:cubicBezTo>
                  <a:cubicBezTo>
                    <a:pt x="4930" y="851"/>
                    <a:pt x="4917" y="845"/>
                    <a:pt x="4929" y="836"/>
                  </a:cubicBezTo>
                  <a:cubicBezTo>
                    <a:pt x="4942" y="827"/>
                    <a:pt x="4906" y="799"/>
                    <a:pt x="4872" y="786"/>
                  </a:cubicBezTo>
                  <a:cubicBezTo>
                    <a:pt x="4838" y="772"/>
                    <a:pt x="4760" y="780"/>
                    <a:pt x="4739" y="786"/>
                  </a:cubicBezTo>
                  <a:cubicBezTo>
                    <a:pt x="4718" y="793"/>
                    <a:pt x="4676" y="791"/>
                    <a:pt x="4657" y="791"/>
                  </a:cubicBezTo>
                  <a:cubicBezTo>
                    <a:pt x="4637" y="792"/>
                    <a:pt x="4653" y="783"/>
                    <a:pt x="4647" y="774"/>
                  </a:cubicBezTo>
                  <a:cubicBezTo>
                    <a:pt x="4642" y="765"/>
                    <a:pt x="4608" y="753"/>
                    <a:pt x="4603" y="761"/>
                  </a:cubicBezTo>
                  <a:cubicBezTo>
                    <a:pt x="4598" y="769"/>
                    <a:pt x="4590" y="761"/>
                    <a:pt x="4590" y="755"/>
                  </a:cubicBezTo>
                  <a:cubicBezTo>
                    <a:pt x="4590" y="750"/>
                    <a:pt x="4558" y="738"/>
                    <a:pt x="4545" y="741"/>
                  </a:cubicBezTo>
                  <a:cubicBezTo>
                    <a:pt x="4533" y="743"/>
                    <a:pt x="4527" y="729"/>
                    <a:pt x="4542" y="729"/>
                  </a:cubicBezTo>
                  <a:cubicBezTo>
                    <a:pt x="4556" y="729"/>
                    <a:pt x="4581" y="732"/>
                    <a:pt x="4570" y="716"/>
                  </a:cubicBezTo>
                  <a:cubicBezTo>
                    <a:pt x="4559" y="699"/>
                    <a:pt x="4466" y="694"/>
                    <a:pt x="4457" y="697"/>
                  </a:cubicBezTo>
                  <a:cubicBezTo>
                    <a:pt x="4448" y="700"/>
                    <a:pt x="4456" y="712"/>
                    <a:pt x="4436" y="731"/>
                  </a:cubicBezTo>
                  <a:cubicBezTo>
                    <a:pt x="4416" y="751"/>
                    <a:pt x="4396" y="738"/>
                    <a:pt x="4399" y="728"/>
                  </a:cubicBezTo>
                  <a:cubicBezTo>
                    <a:pt x="4401" y="719"/>
                    <a:pt x="4426" y="720"/>
                    <a:pt x="4426" y="711"/>
                  </a:cubicBezTo>
                  <a:cubicBezTo>
                    <a:pt x="4426" y="702"/>
                    <a:pt x="4392" y="707"/>
                    <a:pt x="4387" y="699"/>
                  </a:cubicBezTo>
                  <a:cubicBezTo>
                    <a:pt x="4382" y="691"/>
                    <a:pt x="4394" y="686"/>
                    <a:pt x="4407" y="690"/>
                  </a:cubicBezTo>
                  <a:cubicBezTo>
                    <a:pt x="4419" y="693"/>
                    <a:pt x="4441" y="695"/>
                    <a:pt x="4442" y="690"/>
                  </a:cubicBezTo>
                  <a:cubicBezTo>
                    <a:pt x="4443" y="684"/>
                    <a:pt x="4429" y="683"/>
                    <a:pt x="4408" y="679"/>
                  </a:cubicBezTo>
                  <a:cubicBezTo>
                    <a:pt x="4387" y="676"/>
                    <a:pt x="4337" y="664"/>
                    <a:pt x="4310" y="666"/>
                  </a:cubicBezTo>
                  <a:cubicBezTo>
                    <a:pt x="4284" y="669"/>
                    <a:pt x="4272" y="656"/>
                    <a:pt x="4257" y="655"/>
                  </a:cubicBezTo>
                  <a:cubicBezTo>
                    <a:pt x="4243" y="654"/>
                    <a:pt x="4243" y="663"/>
                    <a:pt x="4250" y="672"/>
                  </a:cubicBezTo>
                  <a:cubicBezTo>
                    <a:pt x="4256" y="680"/>
                    <a:pt x="4235" y="685"/>
                    <a:pt x="4218" y="682"/>
                  </a:cubicBezTo>
                  <a:cubicBezTo>
                    <a:pt x="4201" y="680"/>
                    <a:pt x="4176" y="692"/>
                    <a:pt x="4186" y="704"/>
                  </a:cubicBezTo>
                  <a:cubicBezTo>
                    <a:pt x="4196" y="717"/>
                    <a:pt x="4206" y="701"/>
                    <a:pt x="4214" y="705"/>
                  </a:cubicBezTo>
                  <a:cubicBezTo>
                    <a:pt x="4222" y="709"/>
                    <a:pt x="4192" y="718"/>
                    <a:pt x="4205" y="724"/>
                  </a:cubicBezTo>
                  <a:cubicBezTo>
                    <a:pt x="4217" y="729"/>
                    <a:pt x="4215" y="741"/>
                    <a:pt x="4216" y="747"/>
                  </a:cubicBezTo>
                  <a:cubicBezTo>
                    <a:pt x="4216" y="754"/>
                    <a:pt x="4195" y="757"/>
                    <a:pt x="4187" y="747"/>
                  </a:cubicBezTo>
                  <a:cubicBezTo>
                    <a:pt x="4179" y="738"/>
                    <a:pt x="4168" y="746"/>
                    <a:pt x="4154" y="745"/>
                  </a:cubicBezTo>
                  <a:cubicBezTo>
                    <a:pt x="4139" y="744"/>
                    <a:pt x="4128" y="751"/>
                    <a:pt x="4144" y="753"/>
                  </a:cubicBezTo>
                  <a:cubicBezTo>
                    <a:pt x="4160" y="755"/>
                    <a:pt x="4165" y="765"/>
                    <a:pt x="4144" y="767"/>
                  </a:cubicBezTo>
                  <a:cubicBezTo>
                    <a:pt x="4123" y="769"/>
                    <a:pt x="4128" y="748"/>
                    <a:pt x="4116" y="751"/>
                  </a:cubicBezTo>
                  <a:cubicBezTo>
                    <a:pt x="4103" y="753"/>
                    <a:pt x="4076" y="741"/>
                    <a:pt x="4062" y="741"/>
                  </a:cubicBezTo>
                  <a:cubicBezTo>
                    <a:pt x="4047" y="742"/>
                    <a:pt x="4040" y="753"/>
                    <a:pt x="4021" y="755"/>
                  </a:cubicBezTo>
                  <a:cubicBezTo>
                    <a:pt x="4002" y="756"/>
                    <a:pt x="3976" y="745"/>
                    <a:pt x="3968" y="734"/>
                  </a:cubicBezTo>
                  <a:cubicBezTo>
                    <a:pt x="3960" y="724"/>
                    <a:pt x="3958" y="721"/>
                    <a:pt x="3948" y="733"/>
                  </a:cubicBezTo>
                  <a:cubicBezTo>
                    <a:pt x="3939" y="745"/>
                    <a:pt x="3939" y="768"/>
                    <a:pt x="3929" y="769"/>
                  </a:cubicBezTo>
                  <a:cubicBezTo>
                    <a:pt x="3920" y="771"/>
                    <a:pt x="3916" y="791"/>
                    <a:pt x="3907" y="796"/>
                  </a:cubicBezTo>
                  <a:cubicBezTo>
                    <a:pt x="3897" y="802"/>
                    <a:pt x="3897" y="789"/>
                    <a:pt x="3885" y="790"/>
                  </a:cubicBezTo>
                  <a:cubicBezTo>
                    <a:pt x="3873" y="791"/>
                    <a:pt x="3835" y="753"/>
                    <a:pt x="3832" y="742"/>
                  </a:cubicBezTo>
                  <a:cubicBezTo>
                    <a:pt x="3830" y="731"/>
                    <a:pt x="3806" y="711"/>
                    <a:pt x="3800" y="706"/>
                  </a:cubicBezTo>
                  <a:cubicBezTo>
                    <a:pt x="3794" y="702"/>
                    <a:pt x="3806" y="700"/>
                    <a:pt x="3814" y="707"/>
                  </a:cubicBezTo>
                  <a:cubicBezTo>
                    <a:pt x="3822" y="714"/>
                    <a:pt x="3832" y="714"/>
                    <a:pt x="3840" y="710"/>
                  </a:cubicBezTo>
                  <a:cubicBezTo>
                    <a:pt x="3848" y="705"/>
                    <a:pt x="3847" y="686"/>
                    <a:pt x="3833" y="686"/>
                  </a:cubicBezTo>
                  <a:cubicBezTo>
                    <a:pt x="3819" y="685"/>
                    <a:pt x="3825" y="674"/>
                    <a:pt x="3831" y="672"/>
                  </a:cubicBezTo>
                  <a:cubicBezTo>
                    <a:pt x="3838" y="669"/>
                    <a:pt x="3816" y="649"/>
                    <a:pt x="3824" y="647"/>
                  </a:cubicBezTo>
                  <a:cubicBezTo>
                    <a:pt x="3832" y="645"/>
                    <a:pt x="3829" y="636"/>
                    <a:pt x="3817" y="635"/>
                  </a:cubicBezTo>
                  <a:cubicBezTo>
                    <a:pt x="3806" y="633"/>
                    <a:pt x="3794" y="624"/>
                    <a:pt x="3793" y="618"/>
                  </a:cubicBezTo>
                  <a:cubicBezTo>
                    <a:pt x="3793" y="612"/>
                    <a:pt x="3745" y="610"/>
                    <a:pt x="3747" y="618"/>
                  </a:cubicBezTo>
                  <a:cubicBezTo>
                    <a:pt x="3749" y="627"/>
                    <a:pt x="3731" y="624"/>
                    <a:pt x="3734" y="617"/>
                  </a:cubicBezTo>
                  <a:cubicBezTo>
                    <a:pt x="3736" y="611"/>
                    <a:pt x="3717" y="613"/>
                    <a:pt x="3694" y="607"/>
                  </a:cubicBezTo>
                  <a:cubicBezTo>
                    <a:pt x="3671" y="600"/>
                    <a:pt x="3670" y="584"/>
                    <a:pt x="3662" y="583"/>
                  </a:cubicBezTo>
                  <a:cubicBezTo>
                    <a:pt x="3655" y="582"/>
                    <a:pt x="3657" y="606"/>
                    <a:pt x="3646" y="600"/>
                  </a:cubicBezTo>
                  <a:cubicBezTo>
                    <a:pt x="3634" y="595"/>
                    <a:pt x="3622" y="605"/>
                    <a:pt x="3628" y="618"/>
                  </a:cubicBezTo>
                  <a:cubicBezTo>
                    <a:pt x="3634" y="632"/>
                    <a:pt x="3629" y="634"/>
                    <a:pt x="3628" y="645"/>
                  </a:cubicBezTo>
                  <a:cubicBezTo>
                    <a:pt x="3627" y="656"/>
                    <a:pt x="3620" y="651"/>
                    <a:pt x="3607" y="647"/>
                  </a:cubicBezTo>
                  <a:cubicBezTo>
                    <a:pt x="3593" y="642"/>
                    <a:pt x="3593" y="658"/>
                    <a:pt x="3564" y="651"/>
                  </a:cubicBezTo>
                  <a:cubicBezTo>
                    <a:pt x="3535" y="643"/>
                    <a:pt x="3522" y="651"/>
                    <a:pt x="3517" y="642"/>
                  </a:cubicBezTo>
                  <a:cubicBezTo>
                    <a:pt x="3512" y="633"/>
                    <a:pt x="3503" y="632"/>
                    <a:pt x="3502" y="639"/>
                  </a:cubicBezTo>
                  <a:cubicBezTo>
                    <a:pt x="3501" y="647"/>
                    <a:pt x="3456" y="644"/>
                    <a:pt x="3452" y="633"/>
                  </a:cubicBezTo>
                  <a:cubicBezTo>
                    <a:pt x="3449" y="621"/>
                    <a:pt x="3460" y="619"/>
                    <a:pt x="3467" y="616"/>
                  </a:cubicBezTo>
                  <a:cubicBezTo>
                    <a:pt x="3474" y="613"/>
                    <a:pt x="3460" y="608"/>
                    <a:pt x="3435" y="610"/>
                  </a:cubicBezTo>
                  <a:cubicBezTo>
                    <a:pt x="3411" y="611"/>
                    <a:pt x="3395" y="597"/>
                    <a:pt x="3370" y="600"/>
                  </a:cubicBezTo>
                  <a:cubicBezTo>
                    <a:pt x="3345" y="602"/>
                    <a:pt x="3290" y="608"/>
                    <a:pt x="3282" y="611"/>
                  </a:cubicBezTo>
                  <a:cubicBezTo>
                    <a:pt x="3274" y="615"/>
                    <a:pt x="3289" y="629"/>
                    <a:pt x="3277" y="630"/>
                  </a:cubicBezTo>
                  <a:cubicBezTo>
                    <a:pt x="3265" y="631"/>
                    <a:pt x="3273" y="607"/>
                    <a:pt x="3271" y="596"/>
                  </a:cubicBezTo>
                  <a:cubicBezTo>
                    <a:pt x="3269" y="584"/>
                    <a:pt x="3251" y="583"/>
                    <a:pt x="3254" y="591"/>
                  </a:cubicBezTo>
                  <a:cubicBezTo>
                    <a:pt x="3256" y="600"/>
                    <a:pt x="3225" y="603"/>
                    <a:pt x="3217" y="597"/>
                  </a:cubicBezTo>
                  <a:cubicBezTo>
                    <a:pt x="3210" y="590"/>
                    <a:pt x="3197" y="581"/>
                    <a:pt x="3177" y="576"/>
                  </a:cubicBezTo>
                  <a:cubicBezTo>
                    <a:pt x="3156" y="571"/>
                    <a:pt x="3131" y="593"/>
                    <a:pt x="3137" y="599"/>
                  </a:cubicBezTo>
                  <a:cubicBezTo>
                    <a:pt x="3143" y="605"/>
                    <a:pt x="3158" y="600"/>
                    <a:pt x="3159" y="604"/>
                  </a:cubicBezTo>
                  <a:cubicBezTo>
                    <a:pt x="3160" y="613"/>
                    <a:pt x="3115" y="610"/>
                    <a:pt x="3115" y="617"/>
                  </a:cubicBezTo>
                  <a:cubicBezTo>
                    <a:pt x="3115" y="624"/>
                    <a:pt x="3074" y="634"/>
                    <a:pt x="3062" y="636"/>
                  </a:cubicBezTo>
                  <a:cubicBezTo>
                    <a:pt x="3028" y="640"/>
                    <a:pt x="3020" y="640"/>
                    <a:pt x="3004" y="653"/>
                  </a:cubicBezTo>
                  <a:cubicBezTo>
                    <a:pt x="2988" y="667"/>
                    <a:pt x="3000" y="641"/>
                    <a:pt x="3013" y="629"/>
                  </a:cubicBezTo>
                  <a:cubicBezTo>
                    <a:pt x="3025" y="616"/>
                    <a:pt x="3038" y="622"/>
                    <a:pt x="3046" y="612"/>
                  </a:cubicBezTo>
                  <a:cubicBezTo>
                    <a:pt x="3053" y="602"/>
                    <a:pt x="3064" y="603"/>
                    <a:pt x="3084" y="600"/>
                  </a:cubicBezTo>
                  <a:cubicBezTo>
                    <a:pt x="3104" y="597"/>
                    <a:pt x="3103" y="585"/>
                    <a:pt x="3112" y="581"/>
                  </a:cubicBezTo>
                  <a:cubicBezTo>
                    <a:pt x="3122" y="577"/>
                    <a:pt x="3144" y="568"/>
                    <a:pt x="3149" y="559"/>
                  </a:cubicBezTo>
                  <a:cubicBezTo>
                    <a:pt x="3153" y="549"/>
                    <a:pt x="3200" y="534"/>
                    <a:pt x="3209" y="534"/>
                  </a:cubicBezTo>
                  <a:cubicBezTo>
                    <a:pt x="3218" y="535"/>
                    <a:pt x="3220" y="516"/>
                    <a:pt x="3226" y="516"/>
                  </a:cubicBezTo>
                  <a:cubicBezTo>
                    <a:pt x="3231" y="516"/>
                    <a:pt x="3258" y="504"/>
                    <a:pt x="3268" y="499"/>
                  </a:cubicBezTo>
                  <a:cubicBezTo>
                    <a:pt x="3279" y="494"/>
                    <a:pt x="3284" y="484"/>
                    <a:pt x="3284" y="478"/>
                  </a:cubicBezTo>
                  <a:cubicBezTo>
                    <a:pt x="3285" y="471"/>
                    <a:pt x="3270" y="472"/>
                    <a:pt x="3269" y="466"/>
                  </a:cubicBezTo>
                  <a:cubicBezTo>
                    <a:pt x="3267" y="459"/>
                    <a:pt x="3276" y="464"/>
                    <a:pt x="3286" y="459"/>
                  </a:cubicBezTo>
                  <a:cubicBezTo>
                    <a:pt x="3297" y="455"/>
                    <a:pt x="3286" y="441"/>
                    <a:pt x="3278" y="443"/>
                  </a:cubicBezTo>
                  <a:cubicBezTo>
                    <a:pt x="3269" y="446"/>
                    <a:pt x="3282" y="435"/>
                    <a:pt x="3275" y="426"/>
                  </a:cubicBezTo>
                  <a:cubicBezTo>
                    <a:pt x="3267" y="417"/>
                    <a:pt x="3251" y="432"/>
                    <a:pt x="3252" y="422"/>
                  </a:cubicBezTo>
                  <a:cubicBezTo>
                    <a:pt x="3252" y="412"/>
                    <a:pt x="3251" y="400"/>
                    <a:pt x="3244" y="393"/>
                  </a:cubicBezTo>
                  <a:cubicBezTo>
                    <a:pt x="3238" y="387"/>
                    <a:pt x="3227" y="404"/>
                    <a:pt x="3214" y="394"/>
                  </a:cubicBezTo>
                  <a:cubicBezTo>
                    <a:pt x="3201" y="385"/>
                    <a:pt x="3163" y="378"/>
                    <a:pt x="3163" y="382"/>
                  </a:cubicBezTo>
                  <a:cubicBezTo>
                    <a:pt x="3163" y="387"/>
                    <a:pt x="3144" y="376"/>
                    <a:pt x="3141" y="380"/>
                  </a:cubicBezTo>
                  <a:cubicBezTo>
                    <a:pt x="3137" y="385"/>
                    <a:pt x="3107" y="384"/>
                    <a:pt x="3098" y="381"/>
                  </a:cubicBezTo>
                  <a:cubicBezTo>
                    <a:pt x="3088" y="379"/>
                    <a:pt x="3075" y="385"/>
                    <a:pt x="3075" y="394"/>
                  </a:cubicBezTo>
                  <a:cubicBezTo>
                    <a:pt x="3074" y="404"/>
                    <a:pt x="3037" y="400"/>
                    <a:pt x="3031" y="399"/>
                  </a:cubicBezTo>
                  <a:cubicBezTo>
                    <a:pt x="3024" y="397"/>
                    <a:pt x="3056" y="370"/>
                    <a:pt x="3056" y="366"/>
                  </a:cubicBezTo>
                  <a:cubicBezTo>
                    <a:pt x="3056" y="361"/>
                    <a:pt x="3001" y="367"/>
                    <a:pt x="2998" y="362"/>
                  </a:cubicBezTo>
                  <a:cubicBezTo>
                    <a:pt x="2995" y="356"/>
                    <a:pt x="2969" y="355"/>
                    <a:pt x="2957" y="355"/>
                  </a:cubicBezTo>
                  <a:cubicBezTo>
                    <a:pt x="2945" y="356"/>
                    <a:pt x="2956" y="352"/>
                    <a:pt x="2967" y="351"/>
                  </a:cubicBezTo>
                  <a:cubicBezTo>
                    <a:pt x="2978" y="350"/>
                    <a:pt x="2988" y="341"/>
                    <a:pt x="3000" y="339"/>
                  </a:cubicBezTo>
                  <a:cubicBezTo>
                    <a:pt x="3012" y="337"/>
                    <a:pt x="3009" y="332"/>
                    <a:pt x="3004" y="325"/>
                  </a:cubicBezTo>
                  <a:cubicBezTo>
                    <a:pt x="2999" y="318"/>
                    <a:pt x="2986" y="322"/>
                    <a:pt x="2974" y="318"/>
                  </a:cubicBezTo>
                  <a:cubicBezTo>
                    <a:pt x="2962" y="314"/>
                    <a:pt x="2948" y="309"/>
                    <a:pt x="2938" y="309"/>
                  </a:cubicBezTo>
                  <a:cubicBezTo>
                    <a:pt x="2927" y="308"/>
                    <a:pt x="2916" y="314"/>
                    <a:pt x="2891" y="318"/>
                  </a:cubicBezTo>
                  <a:cubicBezTo>
                    <a:pt x="2867" y="323"/>
                    <a:pt x="2865" y="342"/>
                    <a:pt x="2852" y="348"/>
                  </a:cubicBezTo>
                  <a:cubicBezTo>
                    <a:pt x="2840" y="353"/>
                    <a:pt x="2818" y="376"/>
                    <a:pt x="2828" y="378"/>
                  </a:cubicBezTo>
                  <a:cubicBezTo>
                    <a:pt x="2839" y="380"/>
                    <a:pt x="2834" y="387"/>
                    <a:pt x="2835" y="393"/>
                  </a:cubicBezTo>
                  <a:cubicBezTo>
                    <a:pt x="2837" y="400"/>
                    <a:pt x="2827" y="402"/>
                    <a:pt x="2815" y="400"/>
                  </a:cubicBezTo>
                  <a:cubicBezTo>
                    <a:pt x="2803" y="398"/>
                    <a:pt x="2761" y="398"/>
                    <a:pt x="2762" y="407"/>
                  </a:cubicBezTo>
                  <a:cubicBezTo>
                    <a:pt x="2762" y="416"/>
                    <a:pt x="2786" y="420"/>
                    <a:pt x="2785" y="425"/>
                  </a:cubicBezTo>
                  <a:cubicBezTo>
                    <a:pt x="2783" y="429"/>
                    <a:pt x="2766" y="424"/>
                    <a:pt x="2758" y="419"/>
                  </a:cubicBezTo>
                  <a:cubicBezTo>
                    <a:pt x="2750" y="415"/>
                    <a:pt x="2731" y="417"/>
                    <a:pt x="2727" y="426"/>
                  </a:cubicBezTo>
                  <a:cubicBezTo>
                    <a:pt x="2724" y="435"/>
                    <a:pt x="2709" y="433"/>
                    <a:pt x="2705" y="431"/>
                  </a:cubicBezTo>
                  <a:cubicBezTo>
                    <a:pt x="2700" y="429"/>
                    <a:pt x="2689" y="435"/>
                    <a:pt x="2682" y="432"/>
                  </a:cubicBezTo>
                  <a:cubicBezTo>
                    <a:pt x="2674" y="430"/>
                    <a:pt x="2697" y="418"/>
                    <a:pt x="2692" y="413"/>
                  </a:cubicBezTo>
                  <a:cubicBezTo>
                    <a:pt x="2686" y="407"/>
                    <a:pt x="2661" y="412"/>
                    <a:pt x="2658" y="421"/>
                  </a:cubicBezTo>
                  <a:cubicBezTo>
                    <a:pt x="2656" y="431"/>
                    <a:pt x="2641" y="415"/>
                    <a:pt x="2635" y="418"/>
                  </a:cubicBezTo>
                  <a:cubicBezTo>
                    <a:pt x="2629" y="421"/>
                    <a:pt x="2623" y="425"/>
                    <a:pt x="2612" y="429"/>
                  </a:cubicBezTo>
                  <a:cubicBezTo>
                    <a:pt x="2601" y="434"/>
                    <a:pt x="2582" y="424"/>
                    <a:pt x="2578" y="432"/>
                  </a:cubicBezTo>
                  <a:cubicBezTo>
                    <a:pt x="2574" y="441"/>
                    <a:pt x="2599" y="443"/>
                    <a:pt x="2600" y="447"/>
                  </a:cubicBezTo>
                  <a:cubicBezTo>
                    <a:pt x="2600" y="451"/>
                    <a:pt x="2543" y="450"/>
                    <a:pt x="2541" y="456"/>
                  </a:cubicBezTo>
                  <a:cubicBezTo>
                    <a:pt x="2540" y="461"/>
                    <a:pt x="2520" y="461"/>
                    <a:pt x="2497" y="462"/>
                  </a:cubicBezTo>
                  <a:cubicBezTo>
                    <a:pt x="2474" y="463"/>
                    <a:pt x="2483" y="474"/>
                    <a:pt x="2464" y="478"/>
                  </a:cubicBezTo>
                  <a:cubicBezTo>
                    <a:pt x="2446" y="481"/>
                    <a:pt x="2437" y="482"/>
                    <a:pt x="2431" y="491"/>
                  </a:cubicBezTo>
                  <a:cubicBezTo>
                    <a:pt x="2425" y="500"/>
                    <a:pt x="2410" y="502"/>
                    <a:pt x="2404" y="495"/>
                  </a:cubicBezTo>
                  <a:cubicBezTo>
                    <a:pt x="2398" y="487"/>
                    <a:pt x="2381" y="498"/>
                    <a:pt x="2390" y="499"/>
                  </a:cubicBezTo>
                  <a:cubicBezTo>
                    <a:pt x="2399" y="500"/>
                    <a:pt x="2390" y="510"/>
                    <a:pt x="2385" y="508"/>
                  </a:cubicBezTo>
                  <a:cubicBezTo>
                    <a:pt x="2379" y="506"/>
                    <a:pt x="2362" y="518"/>
                    <a:pt x="2372" y="517"/>
                  </a:cubicBezTo>
                  <a:cubicBezTo>
                    <a:pt x="2381" y="516"/>
                    <a:pt x="2386" y="523"/>
                    <a:pt x="2381" y="529"/>
                  </a:cubicBezTo>
                  <a:cubicBezTo>
                    <a:pt x="2376" y="535"/>
                    <a:pt x="2356" y="522"/>
                    <a:pt x="2351" y="528"/>
                  </a:cubicBezTo>
                  <a:cubicBezTo>
                    <a:pt x="2346" y="533"/>
                    <a:pt x="2361" y="539"/>
                    <a:pt x="2370" y="538"/>
                  </a:cubicBezTo>
                  <a:cubicBezTo>
                    <a:pt x="2380" y="537"/>
                    <a:pt x="2385" y="544"/>
                    <a:pt x="2386" y="550"/>
                  </a:cubicBezTo>
                  <a:cubicBezTo>
                    <a:pt x="2387" y="557"/>
                    <a:pt x="2364" y="546"/>
                    <a:pt x="2359" y="552"/>
                  </a:cubicBezTo>
                  <a:cubicBezTo>
                    <a:pt x="2355" y="558"/>
                    <a:pt x="2363" y="560"/>
                    <a:pt x="2373" y="561"/>
                  </a:cubicBezTo>
                  <a:cubicBezTo>
                    <a:pt x="2383" y="562"/>
                    <a:pt x="2375" y="566"/>
                    <a:pt x="2384" y="574"/>
                  </a:cubicBezTo>
                  <a:cubicBezTo>
                    <a:pt x="2385" y="574"/>
                    <a:pt x="2385" y="575"/>
                    <a:pt x="2386" y="575"/>
                  </a:cubicBezTo>
                  <a:cubicBezTo>
                    <a:pt x="2391" y="582"/>
                    <a:pt x="2381" y="584"/>
                    <a:pt x="2382" y="590"/>
                  </a:cubicBezTo>
                  <a:cubicBezTo>
                    <a:pt x="2383" y="597"/>
                    <a:pt x="2372" y="600"/>
                    <a:pt x="2372" y="594"/>
                  </a:cubicBezTo>
                  <a:cubicBezTo>
                    <a:pt x="2372" y="587"/>
                    <a:pt x="2345" y="585"/>
                    <a:pt x="2339" y="592"/>
                  </a:cubicBezTo>
                  <a:cubicBezTo>
                    <a:pt x="2333" y="599"/>
                    <a:pt x="2329" y="604"/>
                    <a:pt x="2322" y="598"/>
                  </a:cubicBezTo>
                  <a:cubicBezTo>
                    <a:pt x="2316" y="591"/>
                    <a:pt x="2296" y="599"/>
                    <a:pt x="2270" y="600"/>
                  </a:cubicBezTo>
                  <a:cubicBezTo>
                    <a:pt x="2245" y="601"/>
                    <a:pt x="2192" y="603"/>
                    <a:pt x="2179" y="608"/>
                  </a:cubicBezTo>
                  <a:cubicBezTo>
                    <a:pt x="2166" y="613"/>
                    <a:pt x="2155" y="631"/>
                    <a:pt x="2167" y="643"/>
                  </a:cubicBezTo>
                  <a:cubicBezTo>
                    <a:pt x="2179" y="655"/>
                    <a:pt x="2168" y="660"/>
                    <a:pt x="2168" y="668"/>
                  </a:cubicBezTo>
                  <a:cubicBezTo>
                    <a:pt x="2168" y="676"/>
                    <a:pt x="2199" y="692"/>
                    <a:pt x="2216" y="693"/>
                  </a:cubicBezTo>
                  <a:cubicBezTo>
                    <a:pt x="2232" y="695"/>
                    <a:pt x="2246" y="715"/>
                    <a:pt x="2236" y="728"/>
                  </a:cubicBezTo>
                  <a:cubicBezTo>
                    <a:pt x="2226" y="740"/>
                    <a:pt x="2196" y="724"/>
                    <a:pt x="2176" y="708"/>
                  </a:cubicBezTo>
                  <a:cubicBezTo>
                    <a:pt x="2156" y="693"/>
                    <a:pt x="2111" y="687"/>
                    <a:pt x="2096" y="688"/>
                  </a:cubicBezTo>
                  <a:cubicBezTo>
                    <a:pt x="2081" y="689"/>
                    <a:pt x="2089" y="674"/>
                    <a:pt x="2070" y="675"/>
                  </a:cubicBezTo>
                  <a:cubicBezTo>
                    <a:pt x="2051" y="675"/>
                    <a:pt x="2035" y="692"/>
                    <a:pt x="2048" y="692"/>
                  </a:cubicBezTo>
                  <a:cubicBezTo>
                    <a:pt x="2061" y="692"/>
                    <a:pt x="2069" y="691"/>
                    <a:pt x="2062" y="698"/>
                  </a:cubicBezTo>
                  <a:cubicBezTo>
                    <a:pt x="2056" y="704"/>
                    <a:pt x="2066" y="702"/>
                    <a:pt x="2082" y="709"/>
                  </a:cubicBezTo>
                  <a:cubicBezTo>
                    <a:pt x="2097" y="716"/>
                    <a:pt x="2069" y="725"/>
                    <a:pt x="2052" y="714"/>
                  </a:cubicBezTo>
                  <a:cubicBezTo>
                    <a:pt x="2036" y="703"/>
                    <a:pt x="2019" y="714"/>
                    <a:pt x="2015" y="722"/>
                  </a:cubicBezTo>
                  <a:cubicBezTo>
                    <a:pt x="2010" y="730"/>
                    <a:pt x="2033" y="754"/>
                    <a:pt x="2061" y="758"/>
                  </a:cubicBezTo>
                  <a:cubicBezTo>
                    <a:pt x="2089" y="763"/>
                    <a:pt x="2080" y="771"/>
                    <a:pt x="2093" y="776"/>
                  </a:cubicBezTo>
                  <a:cubicBezTo>
                    <a:pt x="2106" y="781"/>
                    <a:pt x="2097" y="786"/>
                    <a:pt x="2088" y="786"/>
                  </a:cubicBezTo>
                  <a:cubicBezTo>
                    <a:pt x="2079" y="787"/>
                    <a:pt x="2061" y="773"/>
                    <a:pt x="2047" y="766"/>
                  </a:cubicBezTo>
                  <a:cubicBezTo>
                    <a:pt x="2033" y="758"/>
                    <a:pt x="1995" y="769"/>
                    <a:pt x="1987" y="760"/>
                  </a:cubicBezTo>
                  <a:cubicBezTo>
                    <a:pt x="1980" y="752"/>
                    <a:pt x="1993" y="744"/>
                    <a:pt x="1985" y="738"/>
                  </a:cubicBezTo>
                  <a:cubicBezTo>
                    <a:pt x="1978" y="731"/>
                    <a:pt x="1984" y="717"/>
                    <a:pt x="1994" y="703"/>
                  </a:cubicBezTo>
                  <a:cubicBezTo>
                    <a:pt x="2003" y="688"/>
                    <a:pt x="1992" y="663"/>
                    <a:pt x="1979" y="659"/>
                  </a:cubicBezTo>
                  <a:cubicBezTo>
                    <a:pt x="1965" y="655"/>
                    <a:pt x="1966" y="669"/>
                    <a:pt x="1969" y="673"/>
                  </a:cubicBezTo>
                  <a:cubicBezTo>
                    <a:pt x="1972" y="677"/>
                    <a:pt x="1971" y="697"/>
                    <a:pt x="1960" y="710"/>
                  </a:cubicBezTo>
                  <a:cubicBezTo>
                    <a:pt x="1950" y="723"/>
                    <a:pt x="1918" y="723"/>
                    <a:pt x="1918" y="732"/>
                  </a:cubicBezTo>
                  <a:cubicBezTo>
                    <a:pt x="1918" y="741"/>
                    <a:pt x="1897" y="747"/>
                    <a:pt x="1904" y="754"/>
                  </a:cubicBezTo>
                  <a:cubicBezTo>
                    <a:pt x="1912" y="760"/>
                    <a:pt x="1940" y="792"/>
                    <a:pt x="1944" y="802"/>
                  </a:cubicBezTo>
                  <a:cubicBezTo>
                    <a:pt x="1948" y="812"/>
                    <a:pt x="1919" y="843"/>
                    <a:pt x="1923" y="861"/>
                  </a:cubicBezTo>
                  <a:cubicBezTo>
                    <a:pt x="1928" y="880"/>
                    <a:pt x="1919" y="888"/>
                    <a:pt x="1925" y="897"/>
                  </a:cubicBezTo>
                  <a:cubicBezTo>
                    <a:pt x="1931" y="906"/>
                    <a:pt x="1944" y="898"/>
                    <a:pt x="1952" y="901"/>
                  </a:cubicBezTo>
                  <a:cubicBezTo>
                    <a:pt x="1960" y="905"/>
                    <a:pt x="1974" y="896"/>
                    <a:pt x="1993" y="893"/>
                  </a:cubicBezTo>
                  <a:cubicBezTo>
                    <a:pt x="2012" y="889"/>
                    <a:pt x="2048" y="909"/>
                    <a:pt x="2061" y="915"/>
                  </a:cubicBezTo>
                  <a:cubicBezTo>
                    <a:pt x="2074" y="922"/>
                    <a:pt x="2067" y="932"/>
                    <a:pt x="2074" y="942"/>
                  </a:cubicBezTo>
                  <a:cubicBezTo>
                    <a:pt x="2081" y="953"/>
                    <a:pt x="2058" y="953"/>
                    <a:pt x="2058" y="968"/>
                  </a:cubicBezTo>
                  <a:cubicBezTo>
                    <a:pt x="2057" y="984"/>
                    <a:pt x="2097" y="991"/>
                    <a:pt x="2098" y="996"/>
                  </a:cubicBezTo>
                  <a:cubicBezTo>
                    <a:pt x="2100" y="1000"/>
                    <a:pt x="2070" y="997"/>
                    <a:pt x="2059" y="992"/>
                  </a:cubicBezTo>
                  <a:cubicBezTo>
                    <a:pt x="2047" y="988"/>
                    <a:pt x="2046" y="973"/>
                    <a:pt x="2043" y="970"/>
                  </a:cubicBezTo>
                  <a:cubicBezTo>
                    <a:pt x="2039" y="967"/>
                    <a:pt x="2050" y="954"/>
                    <a:pt x="2051" y="945"/>
                  </a:cubicBezTo>
                  <a:cubicBezTo>
                    <a:pt x="2052" y="935"/>
                    <a:pt x="2038" y="929"/>
                    <a:pt x="2034" y="922"/>
                  </a:cubicBezTo>
                  <a:cubicBezTo>
                    <a:pt x="2029" y="915"/>
                    <a:pt x="2021" y="906"/>
                    <a:pt x="2011" y="908"/>
                  </a:cubicBezTo>
                  <a:cubicBezTo>
                    <a:pt x="2002" y="910"/>
                    <a:pt x="1968" y="913"/>
                    <a:pt x="1957" y="922"/>
                  </a:cubicBezTo>
                  <a:cubicBezTo>
                    <a:pt x="1947" y="932"/>
                    <a:pt x="1959" y="958"/>
                    <a:pt x="1965" y="971"/>
                  </a:cubicBezTo>
                  <a:cubicBezTo>
                    <a:pt x="1970" y="984"/>
                    <a:pt x="1934" y="1002"/>
                    <a:pt x="1935" y="1013"/>
                  </a:cubicBezTo>
                  <a:cubicBezTo>
                    <a:pt x="1936" y="1023"/>
                    <a:pt x="1925" y="1028"/>
                    <a:pt x="1909" y="1036"/>
                  </a:cubicBezTo>
                  <a:cubicBezTo>
                    <a:pt x="1893" y="1044"/>
                    <a:pt x="1876" y="1051"/>
                    <a:pt x="1877" y="1064"/>
                  </a:cubicBezTo>
                  <a:cubicBezTo>
                    <a:pt x="1877" y="1078"/>
                    <a:pt x="1856" y="1070"/>
                    <a:pt x="1845" y="1064"/>
                  </a:cubicBezTo>
                  <a:cubicBezTo>
                    <a:pt x="1834" y="1058"/>
                    <a:pt x="1820" y="1068"/>
                    <a:pt x="1804" y="1067"/>
                  </a:cubicBezTo>
                  <a:cubicBezTo>
                    <a:pt x="1789" y="1067"/>
                    <a:pt x="1789" y="1054"/>
                    <a:pt x="1776" y="1058"/>
                  </a:cubicBezTo>
                  <a:cubicBezTo>
                    <a:pt x="1764" y="1063"/>
                    <a:pt x="1756" y="1053"/>
                    <a:pt x="1759" y="1043"/>
                  </a:cubicBezTo>
                  <a:cubicBezTo>
                    <a:pt x="1763" y="1034"/>
                    <a:pt x="1777" y="1041"/>
                    <a:pt x="1778" y="1048"/>
                  </a:cubicBezTo>
                  <a:cubicBezTo>
                    <a:pt x="1779" y="1055"/>
                    <a:pt x="1788" y="1052"/>
                    <a:pt x="1798" y="1046"/>
                  </a:cubicBezTo>
                  <a:cubicBezTo>
                    <a:pt x="1809" y="1040"/>
                    <a:pt x="1803" y="1053"/>
                    <a:pt x="1818" y="1054"/>
                  </a:cubicBezTo>
                  <a:cubicBezTo>
                    <a:pt x="1834" y="1055"/>
                    <a:pt x="1825" y="1046"/>
                    <a:pt x="1837" y="1048"/>
                  </a:cubicBezTo>
                  <a:cubicBezTo>
                    <a:pt x="1848" y="1049"/>
                    <a:pt x="1849" y="1045"/>
                    <a:pt x="1845" y="1039"/>
                  </a:cubicBezTo>
                  <a:cubicBezTo>
                    <a:pt x="1841" y="1033"/>
                    <a:pt x="1853" y="1029"/>
                    <a:pt x="1861" y="1026"/>
                  </a:cubicBezTo>
                  <a:cubicBezTo>
                    <a:pt x="1869" y="1023"/>
                    <a:pt x="1865" y="1011"/>
                    <a:pt x="1871" y="1007"/>
                  </a:cubicBezTo>
                  <a:cubicBezTo>
                    <a:pt x="1878" y="1004"/>
                    <a:pt x="1874" y="997"/>
                    <a:pt x="1881" y="996"/>
                  </a:cubicBezTo>
                  <a:cubicBezTo>
                    <a:pt x="1888" y="996"/>
                    <a:pt x="1891" y="985"/>
                    <a:pt x="1898" y="985"/>
                  </a:cubicBezTo>
                  <a:cubicBezTo>
                    <a:pt x="1905" y="985"/>
                    <a:pt x="1908" y="974"/>
                    <a:pt x="1904" y="968"/>
                  </a:cubicBezTo>
                  <a:cubicBezTo>
                    <a:pt x="1900" y="962"/>
                    <a:pt x="1907" y="947"/>
                    <a:pt x="1914" y="945"/>
                  </a:cubicBezTo>
                  <a:cubicBezTo>
                    <a:pt x="1920" y="942"/>
                    <a:pt x="1921" y="936"/>
                    <a:pt x="1915" y="932"/>
                  </a:cubicBezTo>
                  <a:cubicBezTo>
                    <a:pt x="1908" y="927"/>
                    <a:pt x="1886" y="911"/>
                    <a:pt x="1887" y="901"/>
                  </a:cubicBezTo>
                  <a:cubicBezTo>
                    <a:pt x="1889" y="892"/>
                    <a:pt x="1883" y="873"/>
                    <a:pt x="1886" y="866"/>
                  </a:cubicBezTo>
                  <a:cubicBezTo>
                    <a:pt x="1889" y="858"/>
                    <a:pt x="1887" y="842"/>
                    <a:pt x="1886" y="832"/>
                  </a:cubicBezTo>
                  <a:cubicBezTo>
                    <a:pt x="1884" y="823"/>
                    <a:pt x="1891" y="812"/>
                    <a:pt x="1894" y="795"/>
                  </a:cubicBezTo>
                  <a:cubicBezTo>
                    <a:pt x="1897" y="778"/>
                    <a:pt x="1876" y="760"/>
                    <a:pt x="1866" y="755"/>
                  </a:cubicBezTo>
                  <a:cubicBezTo>
                    <a:pt x="1855" y="751"/>
                    <a:pt x="1862" y="741"/>
                    <a:pt x="1877" y="729"/>
                  </a:cubicBezTo>
                  <a:cubicBezTo>
                    <a:pt x="1892" y="716"/>
                    <a:pt x="1893" y="677"/>
                    <a:pt x="1892" y="669"/>
                  </a:cubicBezTo>
                  <a:cubicBezTo>
                    <a:pt x="1891" y="661"/>
                    <a:pt x="1861" y="653"/>
                    <a:pt x="1849" y="654"/>
                  </a:cubicBezTo>
                  <a:cubicBezTo>
                    <a:pt x="1837" y="655"/>
                    <a:pt x="1792" y="653"/>
                    <a:pt x="1782" y="651"/>
                  </a:cubicBezTo>
                  <a:cubicBezTo>
                    <a:pt x="1771" y="649"/>
                    <a:pt x="1767" y="661"/>
                    <a:pt x="1762" y="671"/>
                  </a:cubicBezTo>
                  <a:cubicBezTo>
                    <a:pt x="1757" y="681"/>
                    <a:pt x="1745" y="698"/>
                    <a:pt x="1738" y="721"/>
                  </a:cubicBezTo>
                  <a:cubicBezTo>
                    <a:pt x="1732" y="744"/>
                    <a:pt x="1704" y="752"/>
                    <a:pt x="1692" y="757"/>
                  </a:cubicBezTo>
                  <a:cubicBezTo>
                    <a:pt x="1679" y="762"/>
                    <a:pt x="1671" y="779"/>
                    <a:pt x="1677" y="788"/>
                  </a:cubicBezTo>
                  <a:cubicBezTo>
                    <a:pt x="1683" y="796"/>
                    <a:pt x="1691" y="789"/>
                    <a:pt x="1697" y="792"/>
                  </a:cubicBezTo>
                  <a:cubicBezTo>
                    <a:pt x="1702" y="795"/>
                    <a:pt x="1696" y="817"/>
                    <a:pt x="1693" y="820"/>
                  </a:cubicBezTo>
                  <a:cubicBezTo>
                    <a:pt x="1689" y="823"/>
                    <a:pt x="1699" y="831"/>
                    <a:pt x="1691" y="837"/>
                  </a:cubicBezTo>
                  <a:cubicBezTo>
                    <a:pt x="1682" y="843"/>
                    <a:pt x="1673" y="855"/>
                    <a:pt x="1679" y="861"/>
                  </a:cubicBezTo>
                  <a:cubicBezTo>
                    <a:pt x="1684" y="867"/>
                    <a:pt x="1709" y="870"/>
                    <a:pt x="1720" y="876"/>
                  </a:cubicBezTo>
                  <a:cubicBezTo>
                    <a:pt x="1731" y="883"/>
                    <a:pt x="1727" y="894"/>
                    <a:pt x="1735" y="905"/>
                  </a:cubicBezTo>
                  <a:cubicBezTo>
                    <a:pt x="1744" y="916"/>
                    <a:pt x="1752" y="909"/>
                    <a:pt x="1757" y="916"/>
                  </a:cubicBezTo>
                  <a:cubicBezTo>
                    <a:pt x="1761" y="923"/>
                    <a:pt x="1741" y="950"/>
                    <a:pt x="1735" y="951"/>
                  </a:cubicBezTo>
                  <a:cubicBezTo>
                    <a:pt x="1728" y="952"/>
                    <a:pt x="1700" y="923"/>
                    <a:pt x="1692" y="917"/>
                  </a:cubicBezTo>
                  <a:cubicBezTo>
                    <a:pt x="1684" y="911"/>
                    <a:pt x="1652" y="901"/>
                    <a:pt x="1635" y="893"/>
                  </a:cubicBezTo>
                  <a:cubicBezTo>
                    <a:pt x="1619" y="884"/>
                    <a:pt x="1606" y="885"/>
                    <a:pt x="1589" y="873"/>
                  </a:cubicBezTo>
                  <a:cubicBezTo>
                    <a:pt x="1571" y="861"/>
                    <a:pt x="1556" y="856"/>
                    <a:pt x="1524" y="856"/>
                  </a:cubicBezTo>
                  <a:cubicBezTo>
                    <a:pt x="1491" y="857"/>
                    <a:pt x="1471" y="849"/>
                    <a:pt x="1460" y="850"/>
                  </a:cubicBezTo>
                  <a:cubicBezTo>
                    <a:pt x="1449" y="852"/>
                    <a:pt x="1453" y="840"/>
                    <a:pt x="1434" y="831"/>
                  </a:cubicBezTo>
                  <a:cubicBezTo>
                    <a:pt x="1414" y="823"/>
                    <a:pt x="1402" y="811"/>
                    <a:pt x="1391" y="817"/>
                  </a:cubicBezTo>
                  <a:cubicBezTo>
                    <a:pt x="1380" y="823"/>
                    <a:pt x="1384" y="844"/>
                    <a:pt x="1401" y="846"/>
                  </a:cubicBezTo>
                  <a:cubicBezTo>
                    <a:pt x="1418" y="849"/>
                    <a:pt x="1409" y="858"/>
                    <a:pt x="1427" y="857"/>
                  </a:cubicBezTo>
                  <a:cubicBezTo>
                    <a:pt x="1445" y="856"/>
                    <a:pt x="1450" y="862"/>
                    <a:pt x="1449" y="873"/>
                  </a:cubicBezTo>
                  <a:cubicBezTo>
                    <a:pt x="1449" y="884"/>
                    <a:pt x="1458" y="895"/>
                    <a:pt x="1465" y="902"/>
                  </a:cubicBezTo>
                  <a:cubicBezTo>
                    <a:pt x="1473" y="909"/>
                    <a:pt x="1468" y="921"/>
                    <a:pt x="1454" y="921"/>
                  </a:cubicBezTo>
                  <a:cubicBezTo>
                    <a:pt x="1440" y="921"/>
                    <a:pt x="1424" y="923"/>
                    <a:pt x="1431" y="933"/>
                  </a:cubicBezTo>
                  <a:cubicBezTo>
                    <a:pt x="1437" y="943"/>
                    <a:pt x="1426" y="946"/>
                    <a:pt x="1412" y="940"/>
                  </a:cubicBezTo>
                  <a:cubicBezTo>
                    <a:pt x="1398" y="935"/>
                    <a:pt x="1407" y="925"/>
                    <a:pt x="1412" y="920"/>
                  </a:cubicBezTo>
                  <a:cubicBezTo>
                    <a:pt x="1418" y="914"/>
                    <a:pt x="1400" y="907"/>
                    <a:pt x="1391" y="903"/>
                  </a:cubicBezTo>
                  <a:cubicBezTo>
                    <a:pt x="1382" y="900"/>
                    <a:pt x="1347" y="926"/>
                    <a:pt x="1337" y="930"/>
                  </a:cubicBezTo>
                  <a:cubicBezTo>
                    <a:pt x="1327" y="935"/>
                    <a:pt x="1303" y="924"/>
                    <a:pt x="1278" y="930"/>
                  </a:cubicBezTo>
                  <a:cubicBezTo>
                    <a:pt x="1253" y="937"/>
                    <a:pt x="1254" y="957"/>
                    <a:pt x="1245" y="954"/>
                  </a:cubicBezTo>
                  <a:cubicBezTo>
                    <a:pt x="1236" y="952"/>
                    <a:pt x="1208" y="957"/>
                    <a:pt x="1198" y="951"/>
                  </a:cubicBezTo>
                  <a:cubicBezTo>
                    <a:pt x="1187" y="945"/>
                    <a:pt x="1195" y="941"/>
                    <a:pt x="1206" y="941"/>
                  </a:cubicBezTo>
                  <a:cubicBezTo>
                    <a:pt x="1217" y="942"/>
                    <a:pt x="1221" y="938"/>
                    <a:pt x="1215" y="931"/>
                  </a:cubicBezTo>
                  <a:cubicBezTo>
                    <a:pt x="1208" y="924"/>
                    <a:pt x="1223" y="912"/>
                    <a:pt x="1223" y="907"/>
                  </a:cubicBezTo>
                  <a:cubicBezTo>
                    <a:pt x="1222" y="902"/>
                    <a:pt x="1181" y="915"/>
                    <a:pt x="1175" y="921"/>
                  </a:cubicBezTo>
                  <a:cubicBezTo>
                    <a:pt x="1168" y="927"/>
                    <a:pt x="1175" y="937"/>
                    <a:pt x="1168" y="941"/>
                  </a:cubicBezTo>
                  <a:cubicBezTo>
                    <a:pt x="1161" y="945"/>
                    <a:pt x="1161" y="935"/>
                    <a:pt x="1152" y="932"/>
                  </a:cubicBezTo>
                  <a:cubicBezTo>
                    <a:pt x="1144" y="928"/>
                    <a:pt x="1083" y="942"/>
                    <a:pt x="1072" y="955"/>
                  </a:cubicBezTo>
                  <a:cubicBezTo>
                    <a:pt x="1060" y="968"/>
                    <a:pt x="1038" y="969"/>
                    <a:pt x="1038" y="976"/>
                  </a:cubicBezTo>
                  <a:cubicBezTo>
                    <a:pt x="1038" y="984"/>
                    <a:pt x="1010" y="983"/>
                    <a:pt x="999" y="988"/>
                  </a:cubicBezTo>
                  <a:cubicBezTo>
                    <a:pt x="988" y="993"/>
                    <a:pt x="996" y="1015"/>
                    <a:pt x="992" y="1025"/>
                  </a:cubicBezTo>
                  <a:cubicBezTo>
                    <a:pt x="987" y="1036"/>
                    <a:pt x="945" y="1032"/>
                    <a:pt x="932" y="1033"/>
                  </a:cubicBezTo>
                  <a:cubicBezTo>
                    <a:pt x="919" y="1033"/>
                    <a:pt x="914" y="1008"/>
                    <a:pt x="904" y="1006"/>
                  </a:cubicBezTo>
                  <a:cubicBezTo>
                    <a:pt x="893" y="1005"/>
                    <a:pt x="900" y="990"/>
                    <a:pt x="903" y="984"/>
                  </a:cubicBezTo>
                  <a:cubicBezTo>
                    <a:pt x="906" y="978"/>
                    <a:pt x="914" y="983"/>
                    <a:pt x="927" y="975"/>
                  </a:cubicBezTo>
                  <a:cubicBezTo>
                    <a:pt x="940" y="966"/>
                    <a:pt x="953" y="979"/>
                    <a:pt x="958" y="973"/>
                  </a:cubicBezTo>
                  <a:cubicBezTo>
                    <a:pt x="964" y="967"/>
                    <a:pt x="939" y="952"/>
                    <a:pt x="937" y="939"/>
                  </a:cubicBezTo>
                  <a:cubicBezTo>
                    <a:pt x="935" y="926"/>
                    <a:pt x="908" y="923"/>
                    <a:pt x="892" y="927"/>
                  </a:cubicBezTo>
                  <a:cubicBezTo>
                    <a:pt x="877" y="931"/>
                    <a:pt x="860" y="927"/>
                    <a:pt x="849" y="922"/>
                  </a:cubicBezTo>
                  <a:cubicBezTo>
                    <a:pt x="838" y="917"/>
                    <a:pt x="839" y="932"/>
                    <a:pt x="855" y="936"/>
                  </a:cubicBezTo>
                  <a:cubicBezTo>
                    <a:pt x="871" y="940"/>
                    <a:pt x="863" y="952"/>
                    <a:pt x="865" y="960"/>
                  </a:cubicBezTo>
                  <a:cubicBezTo>
                    <a:pt x="868" y="968"/>
                    <a:pt x="861" y="986"/>
                    <a:pt x="852" y="999"/>
                  </a:cubicBezTo>
                  <a:cubicBezTo>
                    <a:pt x="842" y="1013"/>
                    <a:pt x="849" y="1012"/>
                    <a:pt x="863" y="1012"/>
                  </a:cubicBezTo>
                  <a:cubicBezTo>
                    <a:pt x="877" y="1011"/>
                    <a:pt x="876" y="1029"/>
                    <a:pt x="876" y="1043"/>
                  </a:cubicBezTo>
                  <a:cubicBezTo>
                    <a:pt x="876" y="1056"/>
                    <a:pt x="865" y="1060"/>
                    <a:pt x="865" y="1070"/>
                  </a:cubicBezTo>
                  <a:cubicBezTo>
                    <a:pt x="865" y="1080"/>
                    <a:pt x="854" y="1065"/>
                    <a:pt x="850" y="1069"/>
                  </a:cubicBezTo>
                  <a:cubicBezTo>
                    <a:pt x="847" y="1074"/>
                    <a:pt x="842" y="1067"/>
                    <a:pt x="840" y="1059"/>
                  </a:cubicBezTo>
                  <a:cubicBezTo>
                    <a:pt x="838" y="1051"/>
                    <a:pt x="816" y="1055"/>
                    <a:pt x="804" y="1052"/>
                  </a:cubicBezTo>
                  <a:cubicBezTo>
                    <a:pt x="792" y="1049"/>
                    <a:pt x="788" y="1054"/>
                    <a:pt x="782" y="1063"/>
                  </a:cubicBezTo>
                  <a:cubicBezTo>
                    <a:pt x="776" y="1072"/>
                    <a:pt x="760" y="1076"/>
                    <a:pt x="751" y="1077"/>
                  </a:cubicBezTo>
                  <a:cubicBezTo>
                    <a:pt x="741" y="1078"/>
                    <a:pt x="726" y="1095"/>
                    <a:pt x="717" y="1101"/>
                  </a:cubicBezTo>
                  <a:cubicBezTo>
                    <a:pt x="708" y="1107"/>
                    <a:pt x="706" y="1119"/>
                    <a:pt x="719" y="1132"/>
                  </a:cubicBezTo>
                  <a:cubicBezTo>
                    <a:pt x="732" y="1144"/>
                    <a:pt x="735" y="1153"/>
                    <a:pt x="734" y="1159"/>
                  </a:cubicBezTo>
                  <a:cubicBezTo>
                    <a:pt x="733" y="1166"/>
                    <a:pt x="697" y="1164"/>
                    <a:pt x="692" y="1157"/>
                  </a:cubicBezTo>
                  <a:cubicBezTo>
                    <a:pt x="686" y="1149"/>
                    <a:pt x="663" y="1147"/>
                    <a:pt x="655" y="1148"/>
                  </a:cubicBezTo>
                  <a:cubicBezTo>
                    <a:pt x="647" y="1150"/>
                    <a:pt x="626" y="1125"/>
                    <a:pt x="615" y="1124"/>
                  </a:cubicBezTo>
                  <a:cubicBezTo>
                    <a:pt x="604" y="1124"/>
                    <a:pt x="597" y="1137"/>
                    <a:pt x="594" y="1144"/>
                  </a:cubicBezTo>
                  <a:cubicBezTo>
                    <a:pt x="590" y="1151"/>
                    <a:pt x="599" y="1153"/>
                    <a:pt x="604" y="1165"/>
                  </a:cubicBezTo>
                  <a:cubicBezTo>
                    <a:pt x="609" y="1176"/>
                    <a:pt x="629" y="1176"/>
                    <a:pt x="639" y="1176"/>
                  </a:cubicBezTo>
                  <a:cubicBezTo>
                    <a:pt x="648" y="1176"/>
                    <a:pt x="645" y="1192"/>
                    <a:pt x="642" y="1198"/>
                  </a:cubicBezTo>
                  <a:cubicBezTo>
                    <a:pt x="639" y="1204"/>
                    <a:pt x="620" y="1209"/>
                    <a:pt x="615" y="1202"/>
                  </a:cubicBezTo>
                  <a:cubicBezTo>
                    <a:pt x="610" y="1195"/>
                    <a:pt x="588" y="1202"/>
                    <a:pt x="588" y="1194"/>
                  </a:cubicBezTo>
                  <a:cubicBezTo>
                    <a:pt x="587" y="1185"/>
                    <a:pt x="571" y="1173"/>
                    <a:pt x="555" y="1175"/>
                  </a:cubicBezTo>
                  <a:cubicBezTo>
                    <a:pt x="539" y="1178"/>
                    <a:pt x="536" y="1168"/>
                    <a:pt x="537" y="1155"/>
                  </a:cubicBezTo>
                  <a:cubicBezTo>
                    <a:pt x="538" y="1143"/>
                    <a:pt x="528" y="1135"/>
                    <a:pt x="529" y="1130"/>
                  </a:cubicBezTo>
                  <a:cubicBezTo>
                    <a:pt x="529" y="1124"/>
                    <a:pt x="522" y="1113"/>
                    <a:pt x="530" y="1107"/>
                  </a:cubicBezTo>
                  <a:cubicBezTo>
                    <a:pt x="538" y="1101"/>
                    <a:pt x="532" y="1092"/>
                    <a:pt x="532" y="1084"/>
                  </a:cubicBezTo>
                  <a:cubicBezTo>
                    <a:pt x="533" y="1077"/>
                    <a:pt x="518" y="1065"/>
                    <a:pt x="505" y="1065"/>
                  </a:cubicBezTo>
                  <a:cubicBezTo>
                    <a:pt x="492" y="1065"/>
                    <a:pt x="495" y="1052"/>
                    <a:pt x="484" y="1049"/>
                  </a:cubicBezTo>
                  <a:cubicBezTo>
                    <a:pt x="473" y="1046"/>
                    <a:pt x="451" y="1028"/>
                    <a:pt x="450" y="1020"/>
                  </a:cubicBezTo>
                  <a:cubicBezTo>
                    <a:pt x="448" y="1013"/>
                    <a:pt x="432" y="1012"/>
                    <a:pt x="437" y="1009"/>
                  </a:cubicBezTo>
                  <a:cubicBezTo>
                    <a:pt x="443" y="1006"/>
                    <a:pt x="456" y="1010"/>
                    <a:pt x="465" y="1019"/>
                  </a:cubicBezTo>
                  <a:cubicBezTo>
                    <a:pt x="475" y="1029"/>
                    <a:pt x="490" y="1037"/>
                    <a:pt x="514" y="1040"/>
                  </a:cubicBezTo>
                  <a:cubicBezTo>
                    <a:pt x="539" y="1043"/>
                    <a:pt x="549" y="1055"/>
                    <a:pt x="576" y="1059"/>
                  </a:cubicBezTo>
                  <a:cubicBezTo>
                    <a:pt x="603" y="1064"/>
                    <a:pt x="619" y="1067"/>
                    <a:pt x="658" y="1073"/>
                  </a:cubicBezTo>
                  <a:cubicBezTo>
                    <a:pt x="697" y="1079"/>
                    <a:pt x="749" y="1039"/>
                    <a:pt x="760" y="1028"/>
                  </a:cubicBezTo>
                  <a:cubicBezTo>
                    <a:pt x="771" y="1017"/>
                    <a:pt x="757" y="995"/>
                    <a:pt x="757" y="987"/>
                  </a:cubicBezTo>
                  <a:cubicBezTo>
                    <a:pt x="757" y="978"/>
                    <a:pt x="739" y="977"/>
                    <a:pt x="736" y="971"/>
                  </a:cubicBezTo>
                  <a:cubicBezTo>
                    <a:pt x="734" y="965"/>
                    <a:pt x="722" y="953"/>
                    <a:pt x="707" y="953"/>
                  </a:cubicBezTo>
                  <a:cubicBezTo>
                    <a:pt x="692" y="953"/>
                    <a:pt x="690" y="936"/>
                    <a:pt x="678" y="937"/>
                  </a:cubicBezTo>
                  <a:cubicBezTo>
                    <a:pt x="666" y="938"/>
                    <a:pt x="658" y="932"/>
                    <a:pt x="627" y="911"/>
                  </a:cubicBezTo>
                  <a:cubicBezTo>
                    <a:pt x="595" y="890"/>
                    <a:pt x="552" y="875"/>
                    <a:pt x="544" y="879"/>
                  </a:cubicBezTo>
                  <a:cubicBezTo>
                    <a:pt x="537" y="883"/>
                    <a:pt x="531" y="885"/>
                    <a:pt x="526" y="877"/>
                  </a:cubicBezTo>
                  <a:cubicBezTo>
                    <a:pt x="521" y="869"/>
                    <a:pt x="509" y="870"/>
                    <a:pt x="501" y="876"/>
                  </a:cubicBezTo>
                  <a:cubicBezTo>
                    <a:pt x="492" y="883"/>
                    <a:pt x="484" y="871"/>
                    <a:pt x="468" y="874"/>
                  </a:cubicBezTo>
                  <a:cubicBezTo>
                    <a:pt x="453" y="878"/>
                    <a:pt x="445" y="868"/>
                    <a:pt x="449" y="863"/>
                  </a:cubicBezTo>
                  <a:cubicBezTo>
                    <a:pt x="453" y="858"/>
                    <a:pt x="476" y="862"/>
                    <a:pt x="475" y="855"/>
                  </a:cubicBezTo>
                  <a:cubicBezTo>
                    <a:pt x="474" y="847"/>
                    <a:pt x="465" y="855"/>
                    <a:pt x="451" y="845"/>
                  </a:cubicBezTo>
                  <a:cubicBezTo>
                    <a:pt x="437" y="836"/>
                    <a:pt x="430" y="842"/>
                    <a:pt x="426" y="850"/>
                  </a:cubicBezTo>
                  <a:cubicBezTo>
                    <a:pt x="423" y="858"/>
                    <a:pt x="412" y="856"/>
                    <a:pt x="405" y="849"/>
                  </a:cubicBezTo>
                  <a:cubicBezTo>
                    <a:pt x="404" y="848"/>
                    <a:pt x="404" y="848"/>
                    <a:pt x="403" y="847"/>
                  </a:cubicBezTo>
                  <a:cubicBezTo>
                    <a:pt x="400" y="860"/>
                    <a:pt x="393" y="862"/>
                    <a:pt x="385" y="860"/>
                  </a:cubicBezTo>
                  <a:cubicBezTo>
                    <a:pt x="375" y="858"/>
                    <a:pt x="366" y="873"/>
                    <a:pt x="356" y="873"/>
                  </a:cubicBezTo>
                  <a:cubicBezTo>
                    <a:pt x="345" y="873"/>
                    <a:pt x="334" y="885"/>
                    <a:pt x="332" y="894"/>
                  </a:cubicBezTo>
                  <a:cubicBezTo>
                    <a:pt x="330" y="903"/>
                    <a:pt x="318" y="898"/>
                    <a:pt x="318" y="905"/>
                  </a:cubicBezTo>
                  <a:cubicBezTo>
                    <a:pt x="318" y="911"/>
                    <a:pt x="318" y="917"/>
                    <a:pt x="313" y="923"/>
                  </a:cubicBezTo>
                  <a:cubicBezTo>
                    <a:pt x="308" y="929"/>
                    <a:pt x="313" y="933"/>
                    <a:pt x="318" y="943"/>
                  </a:cubicBezTo>
                  <a:cubicBezTo>
                    <a:pt x="323" y="953"/>
                    <a:pt x="335" y="952"/>
                    <a:pt x="340" y="955"/>
                  </a:cubicBezTo>
                  <a:cubicBezTo>
                    <a:pt x="345" y="959"/>
                    <a:pt x="365" y="975"/>
                    <a:pt x="365" y="981"/>
                  </a:cubicBezTo>
                  <a:cubicBezTo>
                    <a:pt x="365" y="988"/>
                    <a:pt x="349" y="1003"/>
                    <a:pt x="343" y="1007"/>
                  </a:cubicBezTo>
                  <a:cubicBezTo>
                    <a:pt x="337" y="1012"/>
                    <a:pt x="329" y="1022"/>
                    <a:pt x="333" y="1028"/>
                  </a:cubicBezTo>
                  <a:cubicBezTo>
                    <a:pt x="337" y="1035"/>
                    <a:pt x="355" y="1061"/>
                    <a:pt x="366" y="1081"/>
                  </a:cubicBezTo>
                  <a:cubicBezTo>
                    <a:pt x="378" y="1102"/>
                    <a:pt x="362" y="1093"/>
                    <a:pt x="355" y="1102"/>
                  </a:cubicBezTo>
                  <a:cubicBezTo>
                    <a:pt x="347" y="1111"/>
                    <a:pt x="358" y="1123"/>
                    <a:pt x="360" y="1129"/>
                  </a:cubicBezTo>
                  <a:cubicBezTo>
                    <a:pt x="362" y="1135"/>
                    <a:pt x="350" y="1134"/>
                    <a:pt x="351" y="1140"/>
                  </a:cubicBezTo>
                  <a:cubicBezTo>
                    <a:pt x="353" y="1145"/>
                    <a:pt x="368" y="1147"/>
                    <a:pt x="369" y="1151"/>
                  </a:cubicBezTo>
                  <a:cubicBezTo>
                    <a:pt x="370" y="1155"/>
                    <a:pt x="359" y="1160"/>
                    <a:pt x="364" y="1169"/>
                  </a:cubicBezTo>
                  <a:cubicBezTo>
                    <a:pt x="369" y="1177"/>
                    <a:pt x="382" y="1177"/>
                    <a:pt x="383" y="1187"/>
                  </a:cubicBezTo>
                  <a:cubicBezTo>
                    <a:pt x="384" y="1198"/>
                    <a:pt x="360" y="1199"/>
                    <a:pt x="361" y="1207"/>
                  </a:cubicBezTo>
                  <a:cubicBezTo>
                    <a:pt x="362" y="1215"/>
                    <a:pt x="392" y="1226"/>
                    <a:pt x="406" y="1241"/>
                  </a:cubicBezTo>
                  <a:cubicBezTo>
                    <a:pt x="419" y="1257"/>
                    <a:pt x="418" y="1261"/>
                    <a:pt x="415" y="1270"/>
                  </a:cubicBezTo>
                  <a:cubicBezTo>
                    <a:pt x="409" y="1286"/>
                    <a:pt x="371" y="1301"/>
                    <a:pt x="363" y="1319"/>
                  </a:cubicBezTo>
                  <a:cubicBezTo>
                    <a:pt x="355" y="1338"/>
                    <a:pt x="323" y="1349"/>
                    <a:pt x="309" y="1363"/>
                  </a:cubicBezTo>
                  <a:cubicBezTo>
                    <a:pt x="303" y="1369"/>
                    <a:pt x="297" y="1377"/>
                    <a:pt x="292" y="1385"/>
                  </a:cubicBezTo>
                  <a:cubicBezTo>
                    <a:pt x="298" y="1383"/>
                    <a:pt x="303" y="1381"/>
                    <a:pt x="307" y="1379"/>
                  </a:cubicBezTo>
                  <a:cubicBezTo>
                    <a:pt x="315" y="1375"/>
                    <a:pt x="321" y="1395"/>
                    <a:pt x="329" y="1402"/>
                  </a:cubicBezTo>
                  <a:cubicBezTo>
                    <a:pt x="337" y="1409"/>
                    <a:pt x="354" y="1403"/>
                    <a:pt x="360" y="1409"/>
                  </a:cubicBezTo>
                  <a:cubicBezTo>
                    <a:pt x="366" y="1415"/>
                    <a:pt x="355" y="1416"/>
                    <a:pt x="343" y="1414"/>
                  </a:cubicBezTo>
                  <a:cubicBezTo>
                    <a:pt x="331" y="1412"/>
                    <a:pt x="328" y="1419"/>
                    <a:pt x="309" y="1425"/>
                  </a:cubicBezTo>
                  <a:cubicBezTo>
                    <a:pt x="295" y="1430"/>
                    <a:pt x="297" y="1435"/>
                    <a:pt x="292" y="1439"/>
                  </a:cubicBezTo>
                  <a:cubicBezTo>
                    <a:pt x="301" y="1451"/>
                    <a:pt x="289" y="1452"/>
                    <a:pt x="285" y="1462"/>
                  </a:cubicBezTo>
                  <a:cubicBezTo>
                    <a:pt x="280" y="1472"/>
                    <a:pt x="274" y="1473"/>
                    <a:pt x="273" y="1480"/>
                  </a:cubicBezTo>
                  <a:cubicBezTo>
                    <a:pt x="272" y="1486"/>
                    <a:pt x="275" y="1491"/>
                    <a:pt x="276" y="1500"/>
                  </a:cubicBezTo>
                  <a:cubicBezTo>
                    <a:pt x="276" y="1509"/>
                    <a:pt x="278" y="1511"/>
                    <a:pt x="283" y="1519"/>
                  </a:cubicBezTo>
                  <a:cubicBezTo>
                    <a:pt x="289" y="1526"/>
                    <a:pt x="279" y="1526"/>
                    <a:pt x="274" y="1530"/>
                  </a:cubicBezTo>
                  <a:cubicBezTo>
                    <a:pt x="269" y="1534"/>
                    <a:pt x="272" y="1543"/>
                    <a:pt x="279" y="1549"/>
                  </a:cubicBezTo>
                  <a:cubicBezTo>
                    <a:pt x="285" y="1555"/>
                    <a:pt x="285" y="1563"/>
                    <a:pt x="283" y="1569"/>
                  </a:cubicBezTo>
                  <a:cubicBezTo>
                    <a:pt x="280" y="1574"/>
                    <a:pt x="288" y="1583"/>
                    <a:pt x="294" y="1589"/>
                  </a:cubicBezTo>
                  <a:cubicBezTo>
                    <a:pt x="299" y="1594"/>
                    <a:pt x="298" y="1609"/>
                    <a:pt x="303" y="1613"/>
                  </a:cubicBezTo>
                  <a:cubicBezTo>
                    <a:pt x="308" y="1617"/>
                    <a:pt x="313" y="1621"/>
                    <a:pt x="322" y="1618"/>
                  </a:cubicBezTo>
                  <a:cubicBezTo>
                    <a:pt x="330" y="1616"/>
                    <a:pt x="336" y="1620"/>
                    <a:pt x="340" y="1627"/>
                  </a:cubicBezTo>
                  <a:cubicBezTo>
                    <a:pt x="343" y="1634"/>
                    <a:pt x="350" y="1631"/>
                    <a:pt x="358" y="1627"/>
                  </a:cubicBezTo>
                  <a:cubicBezTo>
                    <a:pt x="367" y="1623"/>
                    <a:pt x="386" y="1634"/>
                    <a:pt x="391" y="1636"/>
                  </a:cubicBezTo>
                  <a:cubicBezTo>
                    <a:pt x="396" y="1639"/>
                    <a:pt x="393" y="1652"/>
                    <a:pt x="394" y="1661"/>
                  </a:cubicBezTo>
                  <a:cubicBezTo>
                    <a:pt x="395" y="1669"/>
                    <a:pt x="389" y="1680"/>
                    <a:pt x="398" y="1686"/>
                  </a:cubicBezTo>
                  <a:cubicBezTo>
                    <a:pt x="407" y="1691"/>
                    <a:pt x="404" y="1704"/>
                    <a:pt x="414" y="1707"/>
                  </a:cubicBezTo>
                  <a:cubicBezTo>
                    <a:pt x="425" y="1711"/>
                    <a:pt x="428" y="1725"/>
                    <a:pt x="435" y="1727"/>
                  </a:cubicBezTo>
                  <a:cubicBezTo>
                    <a:pt x="441" y="1728"/>
                    <a:pt x="453" y="1738"/>
                    <a:pt x="454" y="1745"/>
                  </a:cubicBezTo>
                  <a:cubicBezTo>
                    <a:pt x="456" y="1752"/>
                    <a:pt x="443" y="1758"/>
                    <a:pt x="436" y="1761"/>
                  </a:cubicBezTo>
                  <a:cubicBezTo>
                    <a:pt x="429" y="1764"/>
                    <a:pt x="416" y="1752"/>
                    <a:pt x="411" y="1757"/>
                  </a:cubicBezTo>
                  <a:cubicBezTo>
                    <a:pt x="407" y="1763"/>
                    <a:pt x="413" y="1773"/>
                    <a:pt x="417" y="1790"/>
                  </a:cubicBezTo>
                  <a:cubicBezTo>
                    <a:pt x="421" y="1807"/>
                    <a:pt x="424" y="1809"/>
                    <a:pt x="432" y="1809"/>
                  </a:cubicBezTo>
                  <a:cubicBezTo>
                    <a:pt x="439" y="1809"/>
                    <a:pt x="442" y="1803"/>
                    <a:pt x="448" y="1800"/>
                  </a:cubicBezTo>
                  <a:cubicBezTo>
                    <a:pt x="453" y="1797"/>
                    <a:pt x="466" y="1802"/>
                    <a:pt x="471" y="1799"/>
                  </a:cubicBezTo>
                  <a:cubicBezTo>
                    <a:pt x="477" y="1797"/>
                    <a:pt x="496" y="1796"/>
                    <a:pt x="500" y="1803"/>
                  </a:cubicBezTo>
                  <a:cubicBezTo>
                    <a:pt x="504" y="1809"/>
                    <a:pt x="508" y="1824"/>
                    <a:pt x="505" y="1829"/>
                  </a:cubicBezTo>
                  <a:cubicBezTo>
                    <a:pt x="502" y="1835"/>
                    <a:pt x="509" y="1841"/>
                    <a:pt x="513" y="1849"/>
                  </a:cubicBezTo>
                  <a:cubicBezTo>
                    <a:pt x="517" y="1856"/>
                    <a:pt x="533" y="1852"/>
                    <a:pt x="538" y="1855"/>
                  </a:cubicBezTo>
                  <a:cubicBezTo>
                    <a:pt x="544" y="1857"/>
                    <a:pt x="556" y="1874"/>
                    <a:pt x="554" y="1882"/>
                  </a:cubicBezTo>
                  <a:cubicBezTo>
                    <a:pt x="552" y="1890"/>
                    <a:pt x="562" y="1891"/>
                    <a:pt x="567" y="1889"/>
                  </a:cubicBezTo>
                  <a:cubicBezTo>
                    <a:pt x="573" y="1887"/>
                    <a:pt x="578" y="1893"/>
                    <a:pt x="584" y="1897"/>
                  </a:cubicBezTo>
                  <a:cubicBezTo>
                    <a:pt x="591" y="1901"/>
                    <a:pt x="596" y="1899"/>
                    <a:pt x="602" y="1895"/>
                  </a:cubicBezTo>
                  <a:cubicBezTo>
                    <a:pt x="609" y="1891"/>
                    <a:pt x="619" y="1888"/>
                    <a:pt x="622" y="1894"/>
                  </a:cubicBezTo>
                  <a:cubicBezTo>
                    <a:pt x="625" y="1899"/>
                    <a:pt x="637" y="1909"/>
                    <a:pt x="637" y="1913"/>
                  </a:cubicBezTo>
                  <a:cubicBezTo>
                    <a:pt x="637" y="1916"/>
                    <a:pt x="657" y="1913"/>
                    <a:pt x="666" y="1917"/>
                  </a:cubicBezTo>
                  <a:cubicBezTo>
                    <a:pt x="676" y="1922"/>
                    <a:pt x="686" y="1920"/>
                    <a:pt x="696" y="1925"/>
                  </a:cubicBezTo>
                  <a:cubicBezTo>
                    <a:pt x="706" y="1930"/>
                    <a:pt x="715" y="1931"/>
                    <a:pt x="716" y="1938"/>
                  </a:cubicBezTo>
                  <a:cubicBezTo>
                    <a:pt x="717" y="1944"/>
                    <a:pt x="706" y="1949"/>
                    <a:pt x="706" y="1952"/>
                  </a:cubicBezTo>
                  <a:cubicBezTo>
                    <a:pt x="706" y="1955"/>
                    <a:pt x="715" y="1958"/>
                    <a:pt x="715" y="1962"/>
                  </a:cubicBezTo>
                  <a:cubicBezTo>
                    <a:pt x="715" y="1967"/>
                    <a:pt x="704" y="1967"/>
                    <a:pt x="702" y="1971"/>
                  </a:cubicBezTo>
                  <a:cubicBezTo>
                    <a:pt x="701" y="1975"/>
                    <a:pt x="708" y="1980"/>
                    <a:pt x="710" y="1984"/>
                  </a:cubicBezTo>
                  <a:cubicBezTo>
                    <a:pt x="712" y="1988"/>
                    <a:pt x="704" y="2001"/>
                    <a:pt x="704" y="2005"/>
                  </a:cubicBezTo>
                  <a:cubicBezTo>
                    <a:pt x="704" y="2009"/>
                    <a:pt x="680" y="2005"/>
                    <a:pt x="675" y="2005"/>
                  </a:cubicBezTo>
                  <a:cubicBezTo>
                    <a:pt x="669" y="2005"/>
                    <a:pt x="653" y="2023"/>
                    <a:pt x="648" y="2023"/>
                  </a:cubicBezTo>
                  <a:cubicBezTo>
                    <a:pt x="643" y="2024"/>
                    <a:pt x="645" y="2033"/>
                    <a:pt x="647" y="2040"/>
                  </a:cubicBezTo>
                  <a:cubicBezTo>
                    <a:pt x="664" y="2037"/>
                    <a:pt x="681" y="2035"/>
                    <a:pt x="683" y="2039"/>
                  </a:cubicBezTo>
                  <a:cubicBezTo>
                    <a:pt x="686" y="2045"/>
                    <a:pt x="646" y="2062"/>
                    <a:pt x="639" y="2065"/>
                  </a:cubicBezTo>
                  <a:cubicBezTo>
                    <a:pt x="632" y="2067"/>
                    <a:pt x="653" y="2078"/>
                    <a:pt x="653" y="2084"/>
                  </a:cubicBezTo>
                  <a:cubicBezTo>
                    <a:pt x="652" y="2091"/>
                    <a:pt x="630" y="2092"/>
                    <a:pt x="632" y="2105"/>
                  </a:cubicBezTo>
                  <a:cubicBezTo>
                    <a:pt x="634" y="2117"/>
                    <a:pt x="625" y="2120"/>
                    <a:pt x="613" y="2120"/>
                  </a:cubicBezTo>
                  <a:cubicBezTo>
                    <a:pt x="601" y="2120"/>
                    <a:pt x="597" y="2127"/>
                    <a:pt x="603" y="2128"/>
                  </a:cubicBezTo>
                  <a:cubicBezTo>
                    <a:pt x="609" y="2129"/>
                    <a:pt x="608" y="2145"/>
                    <a:pt x="631" y="2150"/>
                  </a:cubicBezTo>
                  <a:cubicBezTo>
                    <a:pt x="653" y="2156"/>
                    <a:pt x="677" y="2177"/>
                    <a:pt x="696" y="2198"/>
                  </a:cubicBezTo>
                  <a:cubicBezTo>
                    <a:pt x="699" y="2201"/>
                    <a:pt x="702" y="2203"/>
                    <a:pt x="705" y="2205"/>
                  </a:cubicBezTo>
                  <a:cubicBezTo>
                    <a:pt x="711" y="2202"/>
                    <a:pt x="716" y="2199"/>
                    <a:pt x="719" y="2199"/>
                  </a:cubicBezTo>
                  <a:cubicBezTo>
                    <a:pt x="730" y="2197"/>
                    <a:pt x="750" y="2203"/>
                    <a:pt x="761" y="2211"/>
                  </a:cubicBezTo>
                  <a:cubicBezTo>
                    <a:pt x="772" y="2219"/>
                    <a:pt x="811" y="2210"/>
                    <a:pt x="815" y="2216"/>
                  </a:cubicBezTo>
                  <a:cubicBezTo>
                    <a:pt x="820" y="2222"/>
                    <a:pt x="829" y="2230"/>
                    <a:pt x="837" y="2230"/>
                  </a:cubicBezTo>
                  <a:cubicBezTo>
                    <a:pt x="845" y="2230"/>
                    <a:pt x="853" y="2246"/>
                    <a:pt x="859" y="2241"/>
                  </a:cubicBezTo>
                  <a:cubicBezTo>
                    <a:pt x="865" y="2236"/>
                    <a:pt x="889" y="2236"/>
                    <a:pt x="895" y="2236"/>
                  </a:cubicBezTo>
                  <a:cubicBezTo>
                    <a:pt x="901" y="2236"/>
                    <a:pt x="901" y="2241"/>
                    <a:pt x="907" y="2241"/>
                  </a:cubicBezTo>
                  <a:cubicBezTo>
                    <a:pt x="914" y="2241"/>
                    <a:pt x="914" y="2264"/>
                    <a:pt x="918" y="2263"/>
                  </a:cubicBezTo>
                  <a:cubicBezTo>
                    <a:pt x="923" y="2261"/>
                    <a:pt x="940" y="2277"/>
                    <a:pt x="951" y="2278"/>
                  </a:cubicBezTo>
                  <a:cubicBezTo>
                    <a:pt x="962" y="2280"/>
                    <a:pt x="973" y="2299"/>
                    <a:pt x="978" y="2297"/>
                  </a:cubicBezTo>
                  <a:cubicBezTo>
                    <a:pt x="982" y="2296"/>
                    <a:pt x="990" y="2305"/>
                    <a:pt x="993" y="2297"/>
                  </a:cubicBezTo>
                  <a:cubicBezTo>
                    <a:pt x="996" y="2290"/>
                    <a:pt x="1012" y="2293"/>
                    <a:pt x="1016" y="2280"/>
                  </a:cubicBezTo>
                  <a:cubicBezTo>
                    <a:pt x="996" y="2256"/>
                    <a:pt x="975" y="2229"/>
                    <a:pt x="976" y="2219"/>
                  </a:cubicBezTo>
                  <a:cubicBezTo>
                    <a:pt x="977" y="2201"/>
                    <a:pt x="984" y="2190"/>
                    <a:pt x="962" y="2171"/>
                  </a:cubicBezTo>
                  <a:cubicBezTo>
                    <a:pt x="940" y="2153"/>
                    <a:pt x="964" y="2140"/>
                    <a:pt x="980" y="2120"/>
                  </a:cubicBezTo>
                  <a:cubicBezTo>
                    <a:pt x="994" y="2103"/>
                    <a:pt x="1023" y="2095"/>
                    <a:pt x="1042" y="2082"/>
                  </a:cubicBezTo>
                  <a:cubicBezTo>
                    <a:pt x="1038" y="2080"/>
                    <a:pt x="1034" y="2077"/>
                    <a:pt x="1031" y="2076"/>
                  </a:cubicBezTo>
                  <a:cubicBezTo>
                    <a:pt x="1017" y="2069"/>
                    <a:pt x="1012" y="2063"/>
                    <a:pt x="1023" y="2060"/>
                  </a:cubicBezTo>
                  <a:cubicBezTo>
                    <a:pt x="1034" y="2057"/>
                    <a:pt x="1029" y="2051"/>
                    <a:pt x="1018" y="2038"/>
                  </a:cubicBezTo>
                  <a:cubicBezTo>
                    <a:pt x="1007" y="2026"/>
                    <a:pt x="1003" y="2013"/>
                    <a:pt x="996" y="2013"/>
                  </a:cubicBezTo>
                  <a:cubicBezTo>
                    <a:pt x="990" y="2013"/>
                    <a:pt x="981" y="2012"/>
                    <a:pt x="971" y="2015"/>
                  </a:cubicBezTo>
                  <a:cubicBezTo>
                    <a:pt x="962" y="2018"/>
                    <a:pt x="964" y="2007"/>
                    <a:pt x="965" y="1996"/>
                  </a:cubicBezTo>
                  <a:cubicBezTo>
                    <a:pt x="967" y="1985"/>
                    <a:pt x="948" y="1987"/>
                    <a:pt x="945" y="1982"/>
                  </a:cubicBezTo>
                  <a:cubicBezTo>
                    <a:pt x="942" y="1977"/>
                    <a:pt x="950" y="1962"/>
                    <a:pt x="953" y="1960"/>
                  </a:cubicBezTo>
                  <a:cubicBezTo>
                    <a:pt x="956" y="1959"/>
                    <a:pt x="965" y="1954"/>
                    <a:pt x="965" y="1949"/>
                  </a:cubicBezTo>
                  <a:cubicBezTo>
                    <a:pt x="965" y="1945"/>
                    <a:pt x="948" y="1943"/>
                    <a:pt x="954" y="1932"/>
                  </a:cubicBezTo>
                  <a:cubicBezTo>
                    <a:pt x="960" y="1921"/>
                    <a:pt x="973" y="1921"/>
                    <a:pt x="973" y="1910"/>
                  </a:cubicBezTo>
                  <a:cubicBezTo>
                    <a:pt x="973" y="1899"/>
                    <a:pt x="982" y="1890"/>
                    <a:pt x="993" y="1898"/>
                  </a:cubicBezTo>
                  <a:cubicBezTo>
                    <a:pt x="1004" y="1906"/>
                    <a:pt x="1009" y="1926"/>
                    <a:pt x="1021" y="1921"/>
                  </a:cubicBezTo>
                  <a:cubicBezTo>
                    <a:pt x="1034" y="1916"/>
                    <a:pt x="1026" y="1906"/>
                    <a:pt x="1024" y="1899"/>
                  </a:cubicBezTo>
                  <a:cubicBezTo>
                    <a:pt x="1023" y="1893"/>
                    <a:pt x="1020" y="1884"/>
                    <a:pt x="1034" y="1881"/>
                  </a:cubicBezTo>
                  <a:cubicBezTo>
                    <a:pt x="1048" y="1877"/>
                    <a:pt x="1042" y="1863"/>
                    <a:pt x="1052" y="1863"/>
                  </a:cubicBezTo>
                  <a:cubicBezTo>
                    <a:pt x="1063" y="1863"/>
                    <a:pt x="1084" y="1849"/>
                    <a:pt x="1090" y="1846"/>
                  </a:cubicBezTo>
                  <a:cubicBezTo>
                    <a:pt x="1096" y="1843"/>
                    <a:pt x="1110" y="1835"/>
                    <a:pt x="1116" y="1838"/>
                  </a:cubicBezTo>
                  <a:cubicBezTo>
                    <a:pt x="1123" y="1842"/>
                    <a:pt x="1130" y="1849"/>
                    <a:pt x="1135" y="1838"/>
                  </a:cubicBezTo>
                  <a:cubicBezTo>
                    <a:pt x="1140" y="1828"/>
                    <a:pt x="1159" y="1832"/>
                    <a:pt x="1160" y="1838"/>
                  </a:cubicBezTo>
                  <a:cubicBezTo>
                    <a:pt x="1162" y="1845"/>
                    <a:pt x="1191" y="1845"/>
                    <a:pt x="1201" y="1851"/>
                  </a:cubicBezTo>
                  <a:cubicBezTo>
                    <a:pt x="1210" y="1857"/>
                    <a:pt x="1230" y="1870"/>
                    <a:pt x="1230" y="1876"/>
                  </a:cubicBezTo>
                  <a:cubicBezTo>
                    <a:pt x="1230" y="1882"/>
                    <a:pt x="1240" y="1891"/>
                    <a:pt x="1240" y="1881"/>
                  </a:cubicBezTo>
                  <a:cubicBezTo>
                    <a:pt x="1240" y="1870"/>
                    <a:pt x="1247" y="1873"/>
                    <a:pt x="1260" y="1881"/>
                  </a:cubicBezTo>
                  <a:cubicBezTo>
                    <a:pt x="1272" y="1888"/>
                    <a:pt x="1290" y="1885"/>
                    <a:pt x="1293" y="1877"/>
                  </a:cubicBezTo>
                  <a:cubicBezTo>
                    <a:pt x="1296" y="1870"/>
                    <a:pt x="1319" y="1860"/>
                    <a:pt x="1327" y="1867"/>
                  </a:cubicBezTo>
                  <a:cubicBezTo>
                    <a:pt x="1335" y="1873"/>
                    <a:pt x="1338" y="1877"/>
                    <a:pt x="1347" y="1868"/>
                  </a:cubicBezTo>
                  <a:cubicBezTo>
                    <a:pt x="1357" y="1859"/>
                    <a:pt x="1379" y="1860"/>
                    <a:pt x="1382" y="1870"/>
                  </a:cubicBezTo>
                  <a:cubicBezTo>
                    <a:pt x="1385" y="1879"/>
                    <a:pt x="1396" y="1881"/>
                    <a:pt x="1405" y="1881"/>
                  </a:cubicBezTo>
                  <a:cubicBezTo>
                    <a:pt x="1414" y="1881"/>
                    <a:pt x="1416" y="1895"/>
                    <a:pt x="1422" y="1891"/>
                  </a:cubicBezTo>
                  <a:cubicBezTo>
                    <a:pt x="1428" y="1888"/>
                    <a:pt x="1427" y="1873"/>
                    <a:pt x="1435" y="1874"/>
                  </a:cubicBezTo>
                  <a:cubicBezTo>
                    <a:pt x="1442" y="1876"/>
                    <a:pt x="1449" y="1885"/>
                    <a:pt x="1461" y="1885"/>
                  </a:cubicBezTo>
                  <a:cubicBezTo>
                    <a:pt x="1474" y="1885"/>
                    <a:pt x="1483" y="1882"/>
                    <a:pt x="1483" y="1873"/>
                  </a:cubicBezTo>
                  <a:cubicBezTo>
                    <a:pt x="1483" y="1863"/>
                    <a:pt x="1481" y="1848"/>
                    <a:pt x="1474" y="1848"/>
                  </a:cubicBezTo>
                  <a:cubicBezTo>
                    <a:pt x="1466" y="1848"/>
                    <a:pt x="1458" y="1840"/>
                    <a:pt x="1449" y="1840"/>
                  </a:cubicBezTo>
                  <a:cubicBezTo>
                    <a:pt x="1439" y="1840"/>
                    <a:pt x="1430" y="1824"/>
                    <a:pt x="1439" y="1821"/>
                  </a:cubicBezTo>
                  <a:cubicBezTo>
                    <a:pt x="1449" y="1818"/>
                    <a:pt x="1464" y="1810"/>
                    <a:pt x="1461" y="1803"/>
                  </a:cubicBezTo>
                  <a:cubicBezTo>
                    <a:pt x="1458" y="1795"/>
                    <a:pt x="1455" y="1779"/>
                    <a:pt x="1467" y="1778"/>
                  </a:cubicBezTo>
                  <a:cubicBezTo>
                    <a:pt x="1480" y="1776"/>
                    <a:pt x="1506" y="1776"/>
                    <a:pt x="1505" y="1771"/>
                  </a:cubicBezTo>
                  <a:cubicBezTo>
                    <a:pt x="1503" y="1767"/>
                    <a:pt x="1478" y="1764"/>
                    <a:pt x="1474" y="1756"/>
                  </a:cubicBezTo>
                  <a:cubicBezTo>
                    <a:pt x="1469" y="1748"/>
                    <a:pt x="1467" y="1729"/>
                    <a:pt x="1472" y="1726"/>
                  </a:cubicBezTo>
                  <a:cubicBezTo>
                    <a:pt x="1477" y="1723"/>
                    <a:pt x="1492" y="1728"/>
                    <a:pt x="1502" y="1725"/>
                  </a:cubicBezTo>
                  <a:cubicBezTo>
                    <a:pt x="1511" y="1721"/>
                    <a:pt x="1531" y="1729"/>
                    <a:pt x="1544" y="1720"/>
                  </a:cubicBezTo>
                  <a:cubicBezTo>
                    <a:pt x="1556" y="1711"/>
                    <a:pt x="1583" y="1709"/>
                    <a:pt x="1597" y="1709"/>
                  </a:cubicBezTo>
                  <a:cubicBezTo>
                    <a:pt x="1611" y="1709"/>
                    <a:pt x="1622" y="1700"/>
                    <a:pt x="1633" y="1698"/>
                  </a:cubicBezTo>
                  <a:cubicBezTo>
                    <a:pt x="1644" y="1696"/>
                    <a:pt x="1675" y="1692"/>
                    <a:pt x="1683" y="1689"/>
                  </a:cubicBezTo>
                  <a:cubicBezTo>
                    <a:pt x="1691" y="1686"/>
                    <a:pt x="1733" y="1679"/>
                    <a:pt x="1734" y="1672"/>
                  </a:cubicBezTo>
                  <a:cubicBezTo>
                    <a:pt x="1736" y="1664"/>
                    <a:pt x="1769" y="1657"/>
                    <a:pt x="1778" y="1661"/>
                  </a:cubicBezTo>
                  <a:cubicBezTo>
                    <a:pt x="1786" y="1665"/>
                    <a:pt x="1797" y="1668"/>
                    <a:pt x="1805" y="1665"/>
                  </a:cubicBezTo>
                  <a:cubicBezTo>
                    <a:pt x="1813" y="1662"/>
                    <a:pt x="1829" y="1671"/>
                    <a:pt x="1828" y="1679"/>
                  </a:cubicBezTo>
                  <a:cubicBezTo>
                    <a:pt x="1826" y="1688"/>
                    <a:pt x="1835" y="1697"/>
                    <a:pt x="1834" y="1704"/>
                  </a:cubicBezTo>
                  <a:cubicBezTo>
                    <a:pt x="1833" y="1711"/>
                    <a:pt x="1825" y="1714"/>
                    <a:pt x="1830" y="1719"/>
                  </a:cubicBezTo>
                  <a:cubicBezTo>
                    <a:pt x="1835" y="1725"/>
                    <a:pt x="1856" y="1721"/>
                    <a:pt x="1862" y="1714"/>
                  </a:cubicBezTo>
                  <a:cubicBezTo>
                    <a:pt x="1868" y="1707"/>
                    <a:pt x="1875" y="1717"/>
                    <a:pt x="1875" y="1722"/>
                  </a:cubicBezTo>
                  <a:cubicBezTo>
                    <a:pt x="1875" y="1728"/>
                    <a:pt x="1886" y="1732"/>
                    <a:pt x="1886" y="1725"/>
                  </a:cubicBezTo>
                  <a:cubicBezTo>
                    <a:pt x="1886" y="1718"/>
                    <a:pt x="1898" y="1722"/>
                    <a:pt x="1902" y="1727"/>
                  </a:cubicBezTo>
                  <a:cubicBezTo>
                    <a:pt x="1906" y="1732"/>
                    <a:pt x="1921" y="1721"/>
                    <a:pt x="1921" y="1729"/>
                  </a:cubicBezTo>
                  <a:cubicBezTo>
                    <a:pt x="1921" y="1737"/>
                    <a:pt x="1899" y="1743"/>
                    <a:pt x="1908" y="1752"/>
                  </a:cubicBezTo>
                  <a:cubicBezTo>
                    <a:pt x="1917" y="1760"/>
                    <a:pt x="1923" y="1742"/>
                    <a:pt x="1935" y="1746"/>
                  </a:cubicBezTo>
                  <a:cubicBezTo>
                    <a:pt x="1946" y="1750"/>
                    <a:pt x="1962" y="1732"/>
                    <a:pt x="1973" y="1730"/>
                  </a:cubicBezTo>
                  <a:cubicBezTo>
                    <a:pt x="1984" y="1728"/>
                    <a:pt x="1996" y="1718"/>
                    <a:pt x="2005" y="1712"/>
                  </a:cubicBezTo>
                  <a:cubicBezTo>
                    <a:pt x="2014" y="1707"/>
                    <a:pt x="2035" y="1708"/>
                    <a:pt x="2028" y="1714"/>
                  </a:cubicBezTo>
                  <a:cubicBezTo>
                    <a:pt x="2022" y="1721"/>
                    <a:pt x="2015" y="1732"/>
                    <a:pt x="2038" y="1741"/>
                  </a:cubicBezTo>
                  <a:cubicBezTo>
                    <a:pt x="2062" y="1750"/>
                    <a:pt x="2088" y="1795"/>
                    <a:pt x="2103" y="1817"/>
                  </a:cubicBezTo>
                  <a:cubicBezTo>
                    <a:pt x="2118" y="1840"/>
                    <a:pt x="2132" y="1881"/>
                    <a:pt x="2140" y="1881"/>
                  </a:cubicBezTo>
                  <a:cubicBezTo>
                    <a:pt x="2148" y="1881"/>
                    <a:pt x="2150" y="1860"/>
                    <a:pt x="2160" y="1858"/>
                  </a:cubicBezTo>
                  <a:cubicBezTo>
                    <a:pt x="2170" y="1856"/>
                    <a:pt x="2176" y="1875"/>
                    <a:pt x="2187" y="1877"/>
                  </a:cubicBezTo>
                  <a:cubicBezTo>
                    <a:pt x="2198" y="1880"/>
                    <a:pt x="2213" y="1886"/>
                    <a:pt x="2222" y="1883"/>
                  </a:cubicBezTo>
                  <a:cubicBezTo>
                    <a:pt x="2230" y="1880"/>
                    <a:pt x="2250" y="1869"/>
                    <a:pt x="2257" y="1873"/>
                  </a:cubicBezTo>
                  <a:cubicBezTo>
                    <a:pt x="2264" y="1877"/>
                    <a:pt x="2273" y="1877"/>
                    <a:pt x="2279" y="1891"/>
                  </a:cubicBezTo>
                  <a:cubicBezTo>
                    <a:pt x="2286" y="1906"/>
                    <a:pt x="2295" y="1909"/>
                    <a:pt x="2301" y="1909"/>
                  </a:cubicBezTo>
                  <a:cubicBezTo>
                    <a:pt x="2308" y="1909"/>
                    <a:pt x="2309" y="1916"/>
                    <a:pt x="2309" y="1923"/>
                  </a:cubicBezTo>
                  <a:cubicBezTo>
                    <a:pt x="2309" y="1929"/>
                    <a:pt x="2320" y="1937"/>
                    <a:pt x="2327" y="1937"/>
                  </a:cubicBezTo>
                  <a:cubicBezTo>
                    <a:pt x="2333" y="1937"/>
                    <a:pt x="2349" y="1935"/>
                    <a:pt x="2355" y="1932"/>
                  </a:cubicBezTo>
                  <a:cubicBezTo>
                    <a:pt x="2360" y="1929"/>
                    <a:pt x="2366" y="1926"/>
                    <a:pt x="2367" y="1933"/>
                  </a:cubicBezTo>
                  <a:cubicBezTo>
                    <a:pt x="2368" y="1940"/>
                    <a:pt x="2377" y="1952"/>
                    <a:pt x="2384" y="1952"/>
                  </a:cubicBezTo>
                  <a:cubicBezTo>
                    <a:pt x="2390" y="1952"/>
                    <a:pt x="2402" y="1957"/>
                    <a:pt x="2403" y="1952"/>
                  </a:cubicBezTo>
                  <a:cubicBezTo>
                    <a:pt x="2405" y="1947"/>
                    <a:pt x="2421" y="1944"/>
                    <a:pt x="2427" y="1942"/>
                  </a:cubicBezTo>
                  <a:cubicBezTo>
                    <a:pt x="2434" y="1941"/>
                    <a:pt x="2455" y="1937"/>
                    <a:pt x="2460" y="1928"/>
                  </a:cubicBezTo>
                  <a:cubicBezTo>
                    <a:pt x="2464" y="1919"/>
                    <a:pt x="2481" y="1919"/>
                    <a:pt x="2487" y="1912"/>
                  </a:cubicBezTo>
                  <a:cubicBezTo>
                    <a:pt x="2492" y="1906"/>
                    <a:pt x="2506" y="1903"/>
                    <a:pt x="2510" y="1897"/>
                  </a:cubicBezTo>
                  <a:cubicBezTo>
                    <a:pt x="2513" y="1890"/>
                    <a:pt x="2531" y="1892"/>
                    <a:pt x="2533" y="1886"/>
                  </a:cubicBezTo>
                  <a:cubicBezTo>
                    <a:pt x="2536" y="1881"/>
                    <a:pt x="2551" y="1880"/>
                    <a:pt x="2558" y="1882"/>
                  </a:cubicBezTo>
                  <a:cubicBezTo>
                    <a:pt x="2566" y="1884"/>
                    <a:pt x="2602" y="1891"/>
                    <a:pt x="2607" y="1890"/>
                  </a:cubicBezTo>
                  <a:cubicBezTo>
                    <a:pt x="2613" y="1889"/>
                    <a:pt x="2614" y="1909"/>
                    <a:pt x="2619" y="1910"/>
                  </a:cubicBezTo>
                  <a:cubicBezTo>
                    <a:pt x="2624" y="1911"/>
                    <a:pt x="2643" y="1926"/>
                    <a:pt x="2648" y="1922"/>
                  </a:cubicBezTo>
                  <a:cubicBezTo>
                    <a:pt x="2653" y="1917"/>
                    <a:pt x="2666" y="1913"/>
                    <a:pt x="2676" y="1920"/>
                  </a:cubicBezTo>
                  <a:cubicBezTo>
                    <a:pt x="2686" y="1926"/>
                    <a:pt x="2697" y="1934"/>
                    <a:pt x="2701" y="1927"/>
                  </a:cubicBezTo>
                  <a:cubicBezTo>
                    <a:pt x="2705" y="1920"/>
                    <a:pt x="2727" y="1916"/>
                    <a:pt x="2730" y="1912"/>
                  </a:cubicBezTo>
                  <a:cubicBezTo>
                    <a:pt x="2733" y="1908"/>
                    <a:pt x="2736" y="1896"/>
                    <a:pt x="2731" y="1891"/>
                  </a:cubicBezTo>
                  <a:cubicBezTo>
                    <a:pt x="2726" y="1887"/>
                    <a:pt x="2721" y="1871"/>
                    <a:pt x="2719" y="1862"/>
                  </a:cubicBezTo>
                  <a:cubicBezTo>
                    <a:pt x="2717" y="1854"/>
                    <a:pt x="2731" y="1852"/>
                    <a:pt x="2733" y="1845"/>
                  </a:cubicBezTo>
                  <a:cubicBezTo>
                    <a:pt x="2735" y="1837"/>
                    <a:pt x="2748" y="1836"/>
                    <a:pt x="2752" y="1832"/>
                  </a:cubicBezTo>
                  <a:cubicBezTo>
                    <a:pt x="2756" y="1828"/>
                    <a:pt x="2757" y="1819"/>
                    <a:pt x="2764" y="1821"/>
                  </a:cubicBezTo>
                  <a:cubicBezTo>
                    <a:pt x="2772" y="1823"/>
                    <a:pt x="2787" y="1828"/>
                    <a:pt x="2790" y="1831"/>
                  </a:cubicBezTo>
                  <a:cubicBezTo>
                    <a:pt x="2793" y="1834"/>
                    <a:pt x="2805" y="1836"/>
                    <a:pt x="2812" y="1836"/>
                  </a:cubicBezTo>
                  <a:cubicBezTo>
                    <a:pt x="2819" y="1836"/>
                    <a:pt x="2831" y="1843"/>
                    <a:pt x="2838" y="1847"/>
                  </a:cubicBezTo>
                  <a:cubicBezTo>
                    <a:pt x="2845" y="1851"/>
                    <a:pt x="2868" y="1851"/>
                    <a:pt x="2873" y="1857"/>
                  </a:cubicBezTo>
                  <a:cubicBezTo>
                    <a:pt x="2877" y="1863"/>
                    <a:pt x="2871" y="1881"/>
                    <a:pt x="2877" y="1887"/>
                  </a:cubicBezTo>
                  <a:cubicBezTo>
                    <a:pt x="2882" y="1894"/>
                    <a:pt x="2894" y="1907"/>
                    <a:pt x="2899" y="1904"/>
                  </a:cubicBezTo>
                  <a:cubicBezTo>
                    <a:pt x="2903" y="1901"/>
                    <a:pt x="2922" y="1914"/>
                    <a:pt x="2930" y="1913"/>
                  </a:cubicBezTo>
                  <a:cubicBezTo>
                    <a:pt x="2937" y="1912"/>
                    <a:pt x="2948" y="1901"/>
                    <a:pt x="2955" y="1901"/>
                  </a:cubicBezTo>
                  <a:cubicBezTo>
                    <a:pt x="2961" y="1901"/>
                    <a:pt x="2981" y="1896"/>
                    <a:pt x="2987" y="1897"/>
                  </a:cubicBezTo>
                  <a:cubicBezTo>
                    <a:pt x="2993" y="1898"/>
                    <a:pt x="3016" y="1906"/>
                    <a:pt x="3019" y="1904"/>
                  </a:cubicBezTo>
                  <a:cubicBezTo>
                    <a:pt x="3022" y="1902"/>
                    <a:pt x="3043" y="1905"/>
                    <a:pt x="3046" y="1911"/>
                  </a:cubicBezTo>
                  <a:cubicBezTo>
                    <a:pt x="3049" y="1917"/>
                    <a:pt x="3075" y="1917"/>
                    <a:pt x="3075" y="1925"/>
                  </a:cubicBezTo>
                  <a:cubicBezTo>
                    <a:pt x="3075" y="1932"/>
                    <a:pt x="3090" y="1936"/>
                    <a:pt x="3094" y="1945"/>
                  </a:cubicBezTo>
                  <a:cubicBezTo>
                    <a:pt x="3098" y="1953"/>
                    <a:pt x="3133" y="1948"/>
                    <a:pt x="3139" y="1953"/>
                  </a:cubicBezTo>
                  <a:cubicBezTo>
                    <a:pt x="3145" y="1958"/>
                    <a:pt x="3185" y="1957"/>
                    <a:pt x="3186" y="1953"/>
                  </a:cubicBezTo>
                  <a:cubicBezTo>
                    <a:pt x="3187" y="1949"/>
                    <a:pt x="3224" y="1947"/>
                    <a:pt x="3231" y="1941"/>
                  </a:cubicBezTo>
                  <a:cubicBezTo>
                    <a:pt x="3239" y="1936"/>
                    <a:pt x="3258" y="1938"/>
                    <a:pt x="3259" y="1931"/>
                  </a:cubicBezTo>
                  <a:cubicBezTo>
                    <a:pt x="3260" y="1924"/>
                    <a:pt x="3279" y="1919"/>
                    <a:pt x="3287" y="1912"/>
                  </a:cubicBezTo>
                  <a:cubicBezTo>
                    <a:pt x="3296" y="1906"/>
                    <a:pt x="3329" y="1907"/>
                    <a:pt x="3331" y="1914"/>
                  </a:cubicBezTo>
                  <a:cubicBezTo>
                    <a:pt x="3333" y="1922"/>
                    <a:pt x="3353" y="1924"/>
                    <a:pt x="3361" y="1921"/>
                  </a:cubicBezTo>
                  <a:cubicBezTo>
                    <a:pt x="3370" y="1917"/>
                    <a:pt x="3392" y="1922"/>
                    <a:pt x="3395" y="1929"/>
                  </a:cubicBezTo>
                  <a:cubicBezTo>
                    <a:pt x="3398" y="1936"/>
                    <a:pt x="3423" y="1940"/>
                    <a:pt x="3429" y="1938"/>
                  </a:cubicBezTo>
                  <a:cubicBezTo>
                    <a:pt x="3435" y="1936"/>
                    <a:pt x="3455" y="1922"/>
                    <a:pt x="3462" y="1921"/>
                  </a:cubicBezTo>
                  <a:cubicBezTo>
                    <a:pt x="3470" y="1920"/>
                    <a:pt x="3480" y="1912"/>
                    <a:pt x="3478" y="1905"/>
                  </a:cubicBezTo>
                  <a:cubicBezTo>
                    <a:pt x="3476" y="1898"/>
                    <a:pt x="3492" y="1877"/>
                    <a:pt x="3494" y="1869"/>
                  </a:cubicBezTo>
                  <a:cubicBezTo>
                    <a:pt x="3497" y="1860"/>
                    <a:pt x="3511" y="1837"/>
                    <a:pt x="3516" y="1835"/>
                  </a:cubicBezTo>
                  <a:cubicBezTo>
                    <a:pt x="3522" y="1833"/>
                    <a:pt x="3533" y="1824"/>
                    <a:pt x="3532" y="1818"/>
                  </a:cubicBezTo>
                  <a:cubicBezTo>
                    <a:pt x="3531" y="1811"/>
                    <a:pt x="3528" y="1793"/>
                    <a:pt x="3522" y="1793"/>
                  </a:cubicBezTo>
                  <a:cubicBezTo>
                    <a:pt x="3515" y="1793"/>
                    <a:pt x="3504" y="1794"/>
                    <a:pt x="3518" y="1774"/>
                  </a:cubicBezTo>
                  <a:cubicBezTo>
                    <a:pt x="3533" y="1754"/>
                    <a:pt x="3559" y="1759"/>
                    <a:pt x="3563" y="1759"/>
                  </a:cubicBezTo>
                  <a:cubicBezTo>
                    <a:pt x="3567" y="1759"/>
                    <a:pt x="3601" y="1751"/>
                    <a:pt x="3615" y="1755"/>
                  </a:cubicBezTo>
                  <a:cubicBezTo>
                    <a:pt x="3630" y="1759"/>
                    <a:pt x="3639" y="1753"/>
                    <a:pt x="3655" y="1761"/>
                  </a:cubicBezTo>
                  <a:cubicBezTo>
                    <a:pt x="3670" y="1770"/>
                    <a:pt x="3692" y="1767"/>
                    <a:pt x="3697" y="1774"/>
                  </a:cubicBezTo>
                  <a:cubicBezTo>
                    <a:pt x="3702" y="1781"/>
                    <a:pt x="3723" y="1788"/>
                    <a:pt x="3720" y="1800"/>
                  </a:cubicBezTo>
                  <a:cubicBezTo>
                    <a:pt x="3717" y="1812"/>
                    <a:pt x="3732" y="1805"/>
                    <a:pt x="3737" y="1832"/>
                  </a:cubicBezTo>
                  <a:cubicBezTo>
                    <a:pt x="3742" y="1859"/>
                    <a:pt x="3754" y="1861"/>
                    <a:pt x="3758" y="1874"/>
                  </a:cubicBezTo>
                  <a:cubicBezTo>
                    <a:pt x="3761" y="1886"/>
                    <a:pt x="3777" y="1909"/>
                    <a:pt x="3775" y="1916"/>
                  </a:cubicBezTo>
                  <a:cubicBezTo>
                    <a:pt x="3773" y="1924"/>
                    <a:pt x="3771" y="1935"/>
                    <a:pt x="3789" y="1936"/>
                  </a:cubicBezTo>
                  <a:cubicBezTo>
                    <a:pt x="3806" y="1937"/>
                    <a:pt x="3819" y="1951"/>
                    <a:pt x="3823" y="1949"/>
                  </a:cubicBezTo>
                  <a:cubicBezTo>
                    <a:pt x="3827" y="1947"/>
                    <a:pt x="3848" y="1954"/>
                    <a:pt x="3858" y="1964"/>
                  </a:cubicBezTo>
                  <a:cubicBezTo>
                    <a:pt x="3869" y="1975"/>
                    <a:pt x="3884" y="1970"/>
                    <a:pt x="3883" y="1981"/>
                  </a:cubicBezTo>
                  <a:cubicBezTo>
                    <a:pt x="3882" y="1992"/>
                    <a:pt x="3892" y="2002"/>
                    <a:pt x="3891" y="2011"/>
                  </a:cubicBezTo>
                  <a:cubicBezTo>
                    <a:pt x="3890" y="2020"/>
                    <a:pt x="3911" y="2027"/>
                    <a:pt x="3925" y="2025"/>
                  </a:cubicBezTo>
                  <a:cubicBezTo>
                    <a:pt x="3940" y="2023"/>
                    <a:pt x="3950" y="2030"/>
                    <a:pt x="3956" y="2017"/>
                  </a:cubicBezTo>
                  <a:cubicBezTo>
                    <a:pt x="3962" y="2005"/>
                    <a:pt x="3983" y="2010"/>
                    <a:pt x="3991" y="2005"/>
                  </a:cubicBezTo>
                  <a:cubicBezTo>
                    <a:pt x="3998" y="2000"/>
                    <a:pt x="4020" y="1993"/>
                    <a:pt x="4019" y="2012"/>
                  </a:cubicBezTo>
                  <a:cubicBezTo>
                    <a:pt x="4018" y="2031"/>
                    <a:pt x="4030" y="2035"/>
                    <a:pt x="4020" y="2041"/>
                  </a:cubicBezTo>
                  <a:cubicBezTo>
                    <a:pt x="4009" y="2047"/>
                    <a:pt x="4004" y="2075"/>
                    <a:pt x="4001" y="2086"/>
                  </a:cubicBezTo>
                  <a:cubicBezTo>
                    <a:pt x="3998" y="2097"/>
                    <a:pt x="3982" y="2101"/>
                    <a:pt x="3980" y="2113"/>
                  </a:cubicBezTo>
                  <a:cubicBezTo>
                    <a:pt x="3978" y="2125"/>
                    <a:pt x="3963" y="2127"/>
                    <a:pt x="3963" y="2136"/>
                  </a:cubicBezTo>
                  <a:cubicBezTo>
                    <a:pt x="3963" y="2145"/>
                    <a:pt x="3943" y="2143"/>
                    <a:pt x="3932" y="2136"/>
                  </a:cubicBezTo>
                  <a:cubicBezTo>
                    <a:pt x="3922" y="2129"/>
                    <a:pt x="3912" y="2149"/>
                    <a:pt x="3903" y="2149"/>
                  </a:cubicBezTo>
                  <a:cubicBezTo>
                    <a:pt x="3895" y="2149"/>
                    <a:pt x="3896" y="2167"/>
                    <a:pt x="3898" y="2174"/>
                  </a:cubicBezTo>
                  <a:cubicBezTo>
                    <a:pt x="3900" y="2182"/>
                    <a:pt x="3895" y="2191"/>
                    <a:pt x="3900" y="2203"/>
                  </a:cubicBezTo>
                  <a:cubicBezTo>
                    <a:pt x="3903" y="2210"/>
                    <a:pt x="3901" y="2223"/>
                    <a:pt x="3903" y="2237"/>
                  </a:cubicBezTo>
                  <a:cubicBezTo>
                    <a:pt x="3915" y="2228"/>
                    <a:pt x="3927" y="2221"/>
                    <a:pt x="3932" y="2221"/>
                  </a:cubicBezTo>
                  <a:cubicBezTo>
                    <a:pt x="3945" y="2221"/>
                    <a:pt x="3958" y="2244"/>
                    <a:pt x="3972" y="2244"/>
                  </a:cubicBezTo>
                  <a:cubicBezTo>
                    <a:pt x="3987" y="2245"/>
                    <a:pt x="4053" y="2200"/>
                    <a:pt x="4053" y="2193"/>
                  </a:cubicBezTo>
                  <a:cubicBezTo>
                    <a:pt x="4054" y="2186"/>
                    <a:pt x="4092" y="2149"/>
                    <a:pt x="4111" y="2130"/>
                  </a:cubicBezTo>
                  <a:cubicBezTo>
                    <a:pt x="4129" y="2110"/>
                    <a:pt x="4153" y="2082"/>
                    <a:pt x="4162" y="2061"/>
                  </a:cubicBezTo>
                  <a:cubicBezTo>
                    <a:pt x="4168" y="2047"/>
                    <a:pt x="4193" y="2021"/>
                    <a:pt x="4200" y="2011"/>
                  </a:cubicBezTo>
                  <a:cubicBezTo>
                    <a:pt x="4206" y="2000"/>
                    <a:pt x="4210" y="1999"/>
                    <a:pt x="4221" y="1975"/>
                  </a:cubicBezTo>
                  <a:cubicBezTo>
                    <a:pt x="4233" y="1950"/>
                    <a:pt x="4233" y="1886"/>
                    <a:pt x="4237" y="1882"/>
                  </a:cubicBezTo>
                  <a:cubicBezTo>
                    <a:pt x="4240" y="1878"/>
                    <a:pt x="4238" y="1867"/>
                    <a:pt x="4243" y="1860"/>
                  </a:cubicBezTo>
                  <a:cubicBezTo>
                    <a:pt x="4248" y="1854"/>
                    <a:pt x="4246" y="1844"/>
                    <a:pt x="4256" y="1835"/>
                  </a:cubicBezTo>
                  <a:cubicBezTo>
                    <a:pt x="4267" y="1827"/>
                    <a:pt x="4265" y="1819"/>
                    <a:pt x="4262" y="1812"/>
                  </a:cubicBezTo>
                  <a:cubicBezTo>
                    <a:pt x="4259" y="1805"/>
                    <a:pt x="4263" y="1790"/>
                    <a:pt x="4260" y="1785"/>
                  </a:cubicBezTo>
                  <a:cubicBezTo>
                    <a:pt x="4257" y="1781"/>
                    <a:pt x="4258" y="1779"/>
                    <a:pt x="4264" y="1775"/>
                  </a:cubicBezTo>
                  <a:cubicBezTo>
                    <a:pt x="4270" y="1771"/>
                    <a:pt x="4260" y="1762"/>
                    <a:pt x="4251" y="1758"/>
                  </a:cubicBezTo>
                  <a:cubicBezTo>
                    <a:pt x="4242" y="1754"/>
                    <a:pt x="4231" y="1750"/>
                    <a:pt x="4230" y="1740"/>
                  </a:cubicBezTo>
                  <a:cubicBezTo>
                    <a:pt x="4229" y="1730"/>
                    <a:pt x="4214" y="1718"/>
                    <a:pt x="4202" y="1719"/>
                  </a:cubicBezTo>
                  <a:cubicBezTo>
                    <a:pt x="4191" y="1720"/>
                    <a:pt x="4169" y="1713"/>
                    <a:pt x="4172" y="1720"/>
                  </a:cubicBezTo>
                  <a:cubicBezTo>
                    <a:pt x="4175" y="1728"/>
                    <a:pt x="4171" y="1734"/>
                    <a:pt x="4165" y="1732"/>
                  </a:cubicBezTo>
                  <a:cubicBezTo>
                    <a:pt x="4160" y="1731"/>
                    <a:pt x="4157" y="1735"/>
                    <a:pt x="4150" y="1746"/>
                  </a:cubicBezTo>
                  <a:cubicBezTo>
                    <a:pt x="4143" y="1756"/>
                    <a:pt x="4120" y="1757"/>
                    <a:pt x="4130" y="1747"/>
                  </a:cubicBezTo>
                  <a:cubicBezTo>
                    <a:pt x="4141" y="1738"/>
                    <a:pt x="4127" y="1737"/>
                    <a:pt x="4129" y="1727"/>
                  </a:cubicBezTo>
                  <a:cubicBezTo>
                    <a:pt x="4131" y="1716"/>
                    <a:pt x="4140" y="1706"/>
                    <a:pt x="4128" y="1713"/>
                  </a:cubicBezTo>
                  <a:cubicBezTo>
                    <a:pt x="4116" y="1719"/>
                    <a:pt x="4116" y="1735"/>
                    <a:pt x="4106" y="1738"/>
                  </a:cubicBezTo>
                  <a:cubicBezTo>
                    <a:pt x="4096" y="1740"/>
                    <a:pt x="4099" y="1709"/>
                    <a:pt x="4102" y="1702"/>
                  </a:cubicBezTo>
                  <a:cubicBezTo>
                    <a:pt x="4104" y="1694"/>
                    <a:pt x="4084" y="1702"/>
                    <a:pt x="4062" y="1701"/>
                  </a:cubicBezTo>
                  <a:cubicBezTo>
                    <a:pt x="4040" y="1699"/>
                    <a:pt x="4046" y="1684"/>
                    <a:pt x="4063" y="1675"/>
                  </a:cubicBezTo>
                  <a:cubicBezTo>
                    <a:pt x="4081" y="1665"/>
                    <a:pt x="4078" y="1656"/>
                    <a:pt x="4087" y="1653"/>
                  </a:cubicBezTo>
                  <a:cubicBezTo>
                    <a:pt x="4096" y="1649"/>
                    <a:pt x="4118" y="1634"/>
                    <a:pt x="4132" y="1626"/>
                  </a:cubicBezTo>
                  <a:cubicBezTo>
                    <a:pt x="4146" y="1618"/>
                    <a:pt x="4148" y="1610"/>
                    <a:pt x="4151" y="1601"/>
                  </a:cubicBezTo>
                  <a:cubicBezTo>
                    <a:pt x="4154" y="1592"/>
                    <a:pt x="4179" y="1581"/>
                    <a:pt x="4202" y="1563"/>
                  </a:cubicBezTo>
                  <a:cubicBezTo>
                    <a:pt x="4224" y="1545"/>
                    <a:pt x="4235" y="1534"/>
                    <a:pt x="4240" y="1523"/>
                  </a:cubicBezTo>
                  <a:cubicBezTo>
                    <a:pt x="4245" y="1512"/>
                    <a:pt x="4279" y="1499"/>
                    <a:pt x="4279" y="1491"/>
                  </a:cubicBezTo>
                  <a:cubicBezTo>
                    <a:pt x="4280" y="1482"/>
                    <a:pt x="4319" y="1461"/>
                    <a:pt x="4345" y="1456"/>
                  </a:cubicBezTo>
                  <a:cubicBezTo>
                    <a:pt x="4372" y="1451"/>
                    <a:pt x="4414" y="1458"/>
                    <a:pt x="4422" y="1466"/>
                  </a:cubicBezTo>
                  <a:cubicBezTo>
                    <a:pt x="4429" y="1473"/>
                    <a:pt x="4435" y="1470"/>
                    <a:pt x="4440" y="1465"/>
                  </a:cubicBezTo>
                  <a:cubicBezTo>
                    <a:pt x="4445" y="1460"/>
                    <a:pt x="4455" y="1462"/>
                    <a:pt x="4473" y="1465"/>
                  </a:cubicBezTo>
                  <a:cubicBezTo>
                    <a:pt x="4490" y="1467"/>
                    <a:pt x="4494" y="1456"/>
                    <a:pt x="4506" y="1460"/>
                  </a:cubicBezTo>
                  <a:cubicBezTo>
                    <a:pt x="4518" y="1464"/>
                    <a:pt x="4528" y="1466"/>
                    <a:pt x="4536" y="1452"/>
                  </a:cubicBezTo>
                  <a:cubicBezTo>
                    <a:pt x="4543" y="1438"/>
                    <a:pt x="4577" y="1440"/>
                    <a:pt x="4585" y="1446"/>
                  </a:cubicBezTo>
                  <a:cubicBezTo>
                    <a:pt x="4593" y="1452"/>
                    <a:pt x="4599" y="1459"/>
                    <a:pt x="4611" y="1451"/>
                  </a:cubicBezTo>
                  <a:cubicBezTo>
                    <a:pt x="4624" y="1443"/>
                    <a:pt x="4624" y="1462"/>
                    <a:pt x="4636" y="1464"/>
                  </a:cubicBezTo>
                  <a:cubicBezTo>
                    <a:pt x="4648" y="1465"/>
                    <a:pt x="4640" y="1475"/>
                    <a:pt x="4630" y="1474"/>
                  </a:cubicBezTo>
                  <a:cubicBezTo>
                    <a:pt x="4619" y="1473"/>
                    <a:pt x="4606" y="1480"/>
                    <a:pt x="4618" y="1486"/>
                  </a:cubicBezTo>
                  <a:cubicBezTo>
                    <a:pt x="4630" y="1493"/>
                    <a:pt x="4644" y="1480"/>
                    <a:pt x="4654" y="1481"/>
                  </a:cubicBezTo>
                  <a:cubicBezTo>
                    <a:pt x="4663" y="1482"/>
                    <a:pt x="4677" y="1483"/>
                    <a:pt x="4690" y="1475"/>
                  </a:cubicBezTo>
                  <a:cubicBezTo>
                    <a:pt x="4704" y="1467"/>
                    <a:pt x="4707" y="1482"/>
                    <a:pt x="4715" y="1474"/>
                  </a:cubicBezTo>
                  <a:cubicBezTo>
                    <a:pt x="4724" y="1467"/>
                    <a:pt x="4743" y="1465"/>
                    <a:pt x="4752" y="1466"/>
                  </a:cubicBezTo>
                  <a:cubicBezTo>
                    <a:pt x="4761" y="1466"/>
                    <a:pt x="4753" y="1455"/>
                    <a:pt x="4738" y="1455"/>
                  </a:cubicBezTo>
                  <a:cubicBezTo>
                    <a:pt x="4722" y="1455"/>
                    <a:pt x="4723" y="1446"/>
                    <a:pt x="4735" y="1425"/>
                  </a:cubicBezTo>
                  <a:cubicBezTo>
                    <a:pt x="4748" y="1404"/>
                    <a:pt x="4772" y="1392"/>
                    <a:pt x="4787" y="1379"/>
                  </a:cubicBezTo>
                  <a:cubicBezTo>
                    <a:pt x="4802" y="1366"/>
                    <a:pt x="4813" y="1373"/>
                    <a:pt x="4813" y="1364"/>
                  </a:cubicBezTo>
                  <a:cubicBezTo>
                    <a:pt x="4813" y="1356"/>
                    <a:pt x="4820" y="1332"/>
                    <a:pt x="4831" y="1332"/>
                  </a:cubicBezTo>
                  <a:cubicBezTo>
                    <a:pt x="4843" y="1331"/>
                    <a:pt x="4871" y="1337"/>
                    <a:pt x="4889" y="1327"/>
                  </a:cubicBezTo>
                  <a:cubicBezTo>
                    <a:pt x="4907" y="1317"/>
                    <a:pt x="4905" y="1334"/>
                    <a:pt x="4913" y="1337"/>
                  </a:cubicBezTo>
                  <a:cubicBezTo>
                    <a:pt x="4920" y="1339"/>
                    <a:pt x="4930" y="1322"/>
                    <a:pt x="4938" y="1327"/>
                  </a:cubicBezTo>
                  <a:cubicBezTo>
                    <a:pt x="4946" y="1332"/>
                    <a:pt x="4926" y="1344"/>
                    <a:pt x="4921" y="1360"/>
                  </a:cubicBezTo>
                  <a:cubicBezTo>
                    <a:pt x="4916" y="1375"/>
                    <a:pt x="4932" y="1369"/>
                    <a:pt x="4941" y="1373"/>
                  </a:cubicBezTo>
                  <a:cubicBezTo>
                    <a:pt x="4949" y="1377"/>
                    <a:pt x="4929" y="1383"/>
                    <a:pt x="4931" y="1388"/>
                  </a:cubicBezTo>
                  <a:cubicBezTo>
                    <a:pt x="4933" y="1392"/>
                    <a:pt x="4951" y="1392"/>
                    <a:pt x="4974" y="1369"/>
                  </a:cubicBezTo>
                  <a:cubicBezTo>
                    <a:pt x="4997" y="1346"/>
                    <a:pt x="5018" y="1340"/>
                    <a:pt x="5032" y="1341"/>
                  </a:cubicBezTo>
                  <a:cubicBezTo>
                    <a:pt x="5047" y="1343"/>
                    <a:pt x="5038" y="1328"/>
                    <a:pt x="5039" y="1307"/>
                  </a:cubicBezTo>
                  <a:cubicBezTo>
                    <a:pt x="5040" y="1286"/>
                    <a:pt x="5085" y="1279"/>
                    <a:pt x="5100" y="1286"/>
                  </a:cubicBezTo>
                  <a:cubicBezTo>
                    <a:pt x="5114" y="1292"/>
                    <a:pt x="5113" y="1298"/>
                    <a:pt x="5099" y="1294"/>
                  </a:cubicBezTo>
                  <a:cubicBezTo>
                    <a:pt x="5085" y="1290"/>
                    <a:pt x="5072" y="1303"/>
                    <a:pt x="5073" y="1321"/>
                  </a:cubicBezTo>
                  <a:cubicBezTo>
                    <a:pt x="5073" y="1338"/>
                    <a:pt x="5060" y="1344"/>
                    <a:pt x="5067" y="1351"/>
                  </a:cubicBezTo>
                  <a:cubicBezTo>
                    <a:pt x="5074" y="1357"/>
                    <a:pt x="5057" y="1359"/>
                    <a:pt x="5057" y="1366"/>
                  </a:cubicBezTo>
                  <a:cubicBezTo>
                    <a:pt x="5056" y="1374"/>
                    <a:pt x="5057" y="1379"/>
                    <a:pt x="5046" y="1382"/>
                  </a:cubicBezTo>
                  <a:cubicBezTo>
                    <a:pt x="5036" y="1386"/>
                    <a:pt x="5001" y="1389"/>
                    <a:pt x="5000" y="1403"/>
                  </a:cubicBezTo>
                  <a:cubicBezTo>
                    <a:pt x="4999" y="1416"/>
                    <a:pt x="4980" y="1418"/>
                    <a:pt x="4971" y="1434"/>
                  </a:cubicBezTo>
                  <a:cubicBezTo>
                    <a:pt x="4962" y="1451"/>
                    <a:pt x="4929" y="1461"/>
                    <a:pt x="4906" y="1494"/>
                  </a:cubicBezTo>
                  <a:cubicBezTo>
                    <a:pt x="4884" y="1527"/>
                    <a:pt x="4849" y="1527"/>
                    <a:pt x="4849" y="1534"/>
                  </a:cubicBezTo>
                  <a:cubicBezTo>
                    <a:pt x="4849" y="1540"/>
                    <a:pt x="4824" y="1539"/>
                    <a:pt x="4816" y="1540"/>
                  </a:cubicBezTo>
                  <a:cubicBezTo>
                    <a:pt x="4808" y="1542"/>
                    <a:pt x="4824" y="1562"/>
                    <a:pt x="4804" y="1583"/>
                  </a:cubicBezTo>
                  <a:cubicBezTo>
                    <a:pt x="4784" y="1604"/>
                    <a:pt x="4771" y="1634"/>
                    <a:pt x="4772" y="1664"/>
                  </a:cubicBezTo>
                  <a:cubicBezTo>
                    <a:pt x="4772" y="1693"/>
                    <a:pt x="4782" y="1779"/>
                    <a:pt x="4791" y="1794"/>
                  </a:cubicBezTo>
                  <a:cubicBezTo>
                    <a:pt x="4800" y="1809"/>
                    <a:pt x="4795" y="1846"/>
                    <a:pt x="4802" y="1854"/>
                  </a:cubicBezTo>
                  <a:cubicBezTo>
                    <a:pt x="4809" y="1861"/>
                    <a:pt x="4806" y="1874"/>
                    <a:pt x="4811" y="1879"/>
                  </a:cubicBezTo>
                  <a:cubicBezTo>
                    <a:pt x="4816" y="1884"/>
                    <a:pt x="4835" y="1858"/>
                    <a:pt x="4848" y="1847"/>
                  </a:cubicBezTo>
                  <a:cubicBezTo>
                    <a:pt x="4861" y="1836"/>
                    <a:pt x="4857" y="1833"/>
                    <a:pt x="4866" y="1827"/>
                  </a:cubicBezTo>
                  <a:cubicBezTo>
                    <a:pt x="4875" y="1821"/>
                    <a:pt x="4871" y="1797"/>
                    <a:pt x="4874" y="1791"/>
                  </a:cubicBezTo>
                  <a:cubicBezTo>
                    <a:pt x="4876" y="1785"/>
                    <a:pt x="4892" y="1782"/>
                    <a:pt x="4897" y="1775"/>
                  </a:cubicBezTo>
                  <a:cubicBezTo>
                    <a:pt x="4903" y="1768"/>
                    <a:pt x="4916" y="1772"/>
                    <a:pt x="4923" y="1770"/>
                  </a:cubicBezTo>
                  <a:cubicBezTo>
                    <a:pt x="4931" y="1767"/>
                    <a:pt x="4923" y="1750"/>
                    <a:pt x="4920" y="1740"/>
                  </a:cubicBezTo>
                  <a:cubicBezTo>
                    <a:pt x="4918" y="1730"/>
                    <a:pt x="4942" y="1717"/>
                    <a:pt x="4954" y="1708"/>
                  </a:cubicBezTo>
                  <a:cubicBezTo>
                    <a:pt x="4967" y="1699"/>
                    <a:pt x="4982" y="1714"/>
                    <a:pt x="4996" y="1701"/>
                  </a:cubicBezTo>
                  <a:cubicBezTo>
                    <a:pt x="5010" y="1688"/>
                    <a:pt x="4995" y="1673"/>
                    <a:pt x="4990" y="1666"/>
                  </a:cubicBezTo>
                  <a:cubicBezTo>
                    <a:pt x="4985" y="1659"/>
                    <a:pt x="5004" y="1626"/>
                    <a:pt x="5015" y="1623"/>
                  </a:cubicBezTo>
                  <a:cubicBezTo>
                    <a:pt x="5026" y="1620"/>
                    <a:pt x="5032" y="1631"/>
                    <a:pt x="5042" y="1622"/>
                  </a:cubicBezTo>
                  <a:cubicBezTo>
                    <a:pt x="5052" y="1612"/>
                    <a:pt x="5033" y="1597"/>
                    <a:pt x="5025" y="1598"/>
                  </a:cubicBezTo>
                  <a:cubicBezTo>
                    <a:pt x="5018" y="1599"/>
                    <a:pt x="5016" y="1572"/>
                    <a:pt x="5033" y="1559"/>
                  </a:cubicBezTo>
                  <a:cubicBezTo>
                    <a:pt x="5050" y="1546"/>
                    <a:pt x="5043" y="1543"/>
                    <a:pt x="5032" y="1540"/>
                  </a:cubicBezTo>
                  <a:cubicBezTo>
                    <a:pt x="5020" y="1537"/>
                    <a:pt x="5018" y="1541"/>
                    <a:pt x="5009" y="1542"/>
                  </a:cubicBezTo>
                  <a:cubicBezTo>
                    <a:pt x="5000" y="1542"/>
                    <a:pt x="4992" y="1523"/>
                    <a:pt x="5005" y="1505"/>
                  </a:cubicBezTo>
                  <a:cubicBezTo>
                    <a:pt x="5019" y="1487"/>
                    <a:pt x="5032" y="1489"/>
                    <a:pt x="5035" y="1474"/>
                  </a:cubicBezTo>
                  <a:cubicBezTo>
                    <a:pt x="5038" y="1459"/>
                    <a:pt x="5057" y="1438"/>
                    <a:pt x="5061" y="1430"/>
                  </a:cubicBezTo>
                  <a:cubicBezTo>
                    <a:pt x="5066" y="1422"/>
                    <a:pt x="5085" y="1430"/>
                    <a:pt x="5092" y="1428"/>
                  </a:cubicBezTo>
                  <a:cubicBezTo>
                    <a:pt x="5099" y="1427"/>
                    <a:pt x="5097" y="1442"/>
                    <a:pt x="5105" y="1434"/>
                  </a:cubicBezTo>
                  <a:cubicBezTo>
                    <a:pt x="5114" y="1427"/>
                    <a:pt x="5129" y="1401"/>
                    <a:pt x="5141" y="1401"/>
                  </a:cubicBezTo>
                  <a:cubicBezTo>
                    <a:pt x="5153" y="1401"/>
                    <a:pt x="5145" y="1420"/>
                    <a:pt x="5148" y="1431"/>
                  </a:cubicBezTo>
                  <a:cubicBezTo>
                    <a:pt x="5151" y="1443"/>
                    <a:pt x="5158" y="1428"/>
                    <a:pt x="5181" y="1413"/>
                  </a:cubicBezTo>
                  <a:cubicBezTo>
                    <a:pt x="5204" y="1397"/>
                    <a:pt x="5254" y="1399"/>
                    <a:pt x="5269" y="1406"/>
                  </a:cubicBezTo>
                  <a:cubicBezTo>
                    <a:pt x="5284" y="1413"/>
                    <a:pt x="5286" y="1430"/>
                    <a:pt x="5295" y="1428"/>
                  </a:cubicBezTo>
                  <a:cubicBezTo>
                    <a:pt x="5307" y="1425"/>
                    <a:pt x="5297" y="1411"/>
                    <a:pt x="5309" y="1407"/>
                  </a:cubicBezTo>
                  <a:cubicBezTo>
                    <a:pt x="5322" y="1404"/>
                    <a:pt x="5344" y="1391"/>
                    <a:pt x="5360" y="1379"/>
                  </a:cubicBezTo>
                  <a:cubicBezTo>
                    <a:pt x="5377" y="1367"/>
                    <a:pt x="5372" y="1376"/>
                    <a:pt x="5381" y="1365"/>
                  </a:cubicBezTo>
                  <a:cubicBezTo>
                    <a:pt x="5390" y="1354"/>
                    <a:pt x="5399" y="1358"/>
                    <a:pt x="5401" y="1351"/>
                  </a:cubicBezTo>
                  <a:cubicBezTo>
                    <a:pt x="5404" y="1344"/>
                    <a:pt x="5428" y="1332"/>
                    <a:pt x="5461" y="1325"/>
                  </a:cubicBezTo>
                  <a:cubicBezTo>
                    <a:pt x="5493" y="1317"/>
                    <a:pt x="5536" y="1296"/>
                    <a:pt x="5534" y="1289"/>
                  </a:cubicBezTo>
                  <a:cubicBezTo>
                    <a:pt x="5532" y="1282"/>
                    <a:pt x="5546" y="1279"/>
                    <a:pt x="5548" y="1286"/>
                  </a:cubicBezTo>
                  <a:cubicBezTo>
                    <a:pt x="5550" y="1292"/>
                    <a:pt x="5562" y="1290"/>
                    <a:pt x="5579" y="1293"/>
                  </a:cubicBezTo>
                  <a:cubicBezTo>
                    <a:pt x="5596" y="1297"/>
                    <a:pt x="5604" y="1304"/>
                    <a:pt x="5618" y="1290"/>
                  </a:cubicBezTo>
                  <a:cubicBezTo>
                    <a:pt x="5631" y="1277"/>
                    <a:pt x="5616" y="1272"/>
                    <a:pt x="5617" y="1262"/>
                  </a:cubicBezTo>
                  <a:cubicBezTo>
                    <a:pt x="5617" y="1251"/>
                    <a:pt x="5593" y="1240"/>
                    <a:pt x="5596" y="1230"/>
                  </a:cubicBezTo>
                  <a:cubicBezTo>
                    <a:pt x="5599" y="1219"/>
                    <a:pt x="5579" y="1189"/>
                    <a:pt x="5572" y="1195"/>
                  </a:cubicBezTo>
                  <a:cubicBezTo>
                    <a:pt x="5566" y="1201"/>
                    <a:pt x="5552" y="1191"/>
                    <a:pt x="5552" y="1182"/>
                  </a:cubicBezTo>
                  <a:cubicBezTo>
                    <a:pt x="5552" y="1174"/>
                    <a:pt x="5551" y="1164"/>
                    <a:pt x="5541" y="1170"/>
                  </a:cubicBezTo>
                  <a:cubicBezTo>
                    <a:pt x="5531" y="1176"/>
                    <a:pt x="5514" y="1173"/>
                    <a:pt x="5511" y="1164"/>
                  </a:cubicBezTo>
                  <a:cubicBezTo>
                    <a:pt x="5508" y="1155"/>
                    <a:pt x="5530" y="1148"/>
                    <a:pt x="5546" y="1154"/>
                  </a:cubicBezTo>
                  <a:cubicBezTo>
                    <a:pt x="5562" y="1160"/>
                    <a:pt x="5557" y="1167"/>
                    <a:pt x="5565" y="1171"/>
                  </a:cubicBezTo>
                  <a:cubicBezTo>
                    <a:pt x="5572" y="1176"/>
                    <a:pt x="5594" y="1174"/>
                    <a:pt x="5605" y="1169"/>
                  </a:cubicBezTo>
                  <a:cubicBezTo>
                    <a:pt x="5616" y="1163"/>
                    <a:pt x="5646" y="1154"/>
                    <a:pt x="5651" y="1145"/>
                  </a:cubicBezTo>
                  <a:cubicBezTo>
                    <a:pt x="5657" y="1136"/>
                    <a:pt x="5651" y="1132"/>
                    <a:pt x="5661" y="1127"/>
                  </a:cubicBezTo>
                  <a:cubicBezTo>
                    <a:pt x="5672" y="1121"/>
                    <a:pt x="5664" y="1110"/>
                    <a:pt x="5655" y="1106"/>
                  </a:cubicBezTo>
                  <a:cubicBezTo>
                    <a:pt x="5646" y="1101"/>
                    <a:pt x="5648" y="1089"/>
                    <a:pt x="5658" y="1089"/>
                  </a:cubicBezTo>
                  <a:cubicBezTo>
                    <a:pt x="5667" y="1089"/>
                    <a:pt x="5664" y="1078"/>
                    <a:pt x="5671" y="1077"/>
                  </a:cubicBezTo>
                  <a:cubicBezTo>
                    <a:pt x="5677" y="1077"/>
                    <a:pt x="5678" y="1082"/>
                    <a:pt x="5689" y="1076"/>
                  </a:cubicBezTo>
                  <a:cubicBezTo>
                    <a:pt x="5701" y="1070"/>
                    <a:pt x="5690" y="1085"/>
                    <a:pt x="5685" y="1095"/>
                  </a:cubicBezTo>
                  <a:cubicBezTo>
                    <a:pt x="5680" y="1105"/>
                    <a:pt x="5696" y="1113"/>
                    <a:pt x="5697" y="1119"/>
                  </a:cubicBezTo>
                  <a:cubicBezTo>
                    <a:pt x="5699" y="1124"/>
                    <a:pt x="5721" y="1127"/>
                    <a:pt x="5734" y="1120"/>
                  </a:cubicBezTo>
                  <a:cubicBezTo>
                    <a:pt x="5746" y="1113"/>
                    <a:pt x="5786" y="1128"/>
                    <a:pt x="5789" y="1138"/>
                  </a:cubicBezTo>
                  <a:cubicBezTo>
                    <a:pt x="5791" y="1148"/>
                    <a:pt x="5797" y="1160"/>
                    <a:pt x="5814" y="1168"/>
                  </a:cubicBezTo>
                  <a:cubicBezTo>
                    <a:pt x="5830" y="1176"/>
                    <a:pt x="5845" y="1173"/>
                    <a:pt x="5849" y="1181"/>
                  </a:cubicBezTo>
                  <a:cubicBezTo>
                    <a:pt x="5852" y="1188"/>
                    <a:pt x="5858" y="1193"/>
                    <a:pt x="5867" y="1191"/>
                  </a:cubicBezTo>
                  <a:cubicBezTo>
                    <a:pt x="5877" y="1188"/>
                    <a:pt x="5882" y="1199"/>
                    <a:pt x="5889" y="1193"/>
                  </a:cubicBezTo>
                  <a:cubicBezTo>
                    <a:pt x="5895" y="1186"/>
                    <a:pt x="5899" y="1196"/>
                    <a:pt x="5908" y="1188"/>
                  </a:cubicBezTo>
                  <a:cubicBezTo>
                    <a:pt x="5917" y="1181"/>
                    <a:pt x="5889" y="1175"/>
                    <a:pt x="5892" y="1169"/>
                  </a:cubicBezTo>
                  <a:cubicBezTo>
                    <a:pt x="5896" y="1163"/>
                    <a:pt x="5902" y="1174"/>
                    <a:pt x="5909" y="1173"/>
                  </a:cubicBezTo>
                  <a:cubicBezTo>
                    <a:pt x="5917" y="1173"/>
                    <a:pt x="5907" y="1158"/>
                    <a:pt x="5913" y="1156"/>
                  </a:cubicBezTo>
                  <a:cubicBezTo>
                    <a:pt x="5919" y="1155"/>
                    <a:pt x="5914" y="1123"/>
                    <a:pt x="5908" y="1121"/>
                  </a:cubicBezTo>
                  <a:cubicBezTo>
                    <a:pt x="5902" y="1119"/>
                    <a:pt x="5907" y="1108"/>
                    <a:pt x="5919" y="1117"/>
                  </a:cubicBezTo>
                  <a:cubicBezTo>
                    <a:pt x="5931" y="1126"/>
                    <a:pt x="5949" y="1126"/>
                    <a:pt x="5958" y="1126"/>
                  </a:cubicBezTo>
                  <a:cubicBezTo>
                    <a:pt x="5967" y="1126"/>
                    <a:pt x="5959" y="1117"/>
                    <a:pt x="5950" y="1116"/>
                  </a:cubicBezTo>
                  <a:cubicBezTo>
                    <a:pt x="5941" y="1114"/>
                    <a:pt x="5952" y="1107"/>
                    <a:pt x="5958" y="1113"/>
                  </a:cubicBezTo>
                  <a:cubicBezTo>
                    <a:pt x="5964" y="1118"/>
                    <a:pt x="5976" y="1121"/>
                    <a:pt x="5977" y="1115"/>
                  </a:cubicBezTo>
                  <a:cubicBezTo>
                    <a:pt x="5978" y="1108"/>
                    <a:pt x="5984" y="1095"/>
                    <a:pt x="5995" y="1095"/>
                  </a:cubicBezTo>
                  <a:cubicBezTo>
                    <a:pt x="6006" y="1096"/>
                    <a:pt x="6010" y="1090"/>
                    <a:pt x="5999" y="1086"/>
                  </a:cubicBezTo>
                  <a:close/>
                  <a:moveTo>
                    <a:pt x="3099" y="1768"/>
                  </a:moveTo>
                  <a:cubicBezTo>
                    <a:pt x="3070" y="1795"/>
                    <a:pt x="3010" y="1801"/>
                    <a:pt x="3010" y="1823"/>
                  </a:cubicBezTo>
                  <a:cubicBezTo>
                    <a:pt x="3010" y="1845"/>
                    <a:pt x="2939" y="1856"/>
                    <a:pt x="2932" y="1846"/>
                  </a:cubicBezTo>
                  <a:cubicBezTo>
                    <a:pt x="2927" y="1838"/>
                    <a:pt x="2985" y="1835"/>
                    <a:pt x="2999" y="1804"/>
                  </a:cubicBezTo>
                  <a:cubicBezTo>
                    <a:pt x="3013" y="1773"/>
                    <a:pt x="3067" y="1757"/>
                    <a:pt x="3093" y="1715"/>
                  </a:cubicBezTo>
                  <a:cubicBezTo>
                    <a:pt x="3112" y="1686"/>
                    <a:pt x="3127" y="1640"/>
                    <a:pt x="3138" y="1643"/>
                  </a:cubicBezTo>
                  <a:cubicBezTo>
                    <a:pt x="3149" y="1647"/>
                    <a:pt x="3129" y="1742"/>
                    <a:pt x="3099" y="1768"/>
                  </a:cubicBezTo>
                  <a:close/>
                  <a:moveTo>
                    <a:pt x="3231" y="547"/>
                  </a:moveTo>
                  <a:cubicBezTo>
                    <a:pt x="3227" y="555"/>
                    <a:pt x="3205" y="556"/>
                    <a:pt x="3211" y="563"/>
                  </a:cubicBezTo>
                  <a:cubicBezTo>
                    <a:pt x="3221" y="577"/>
                    <a:pt x="3273" y="570"/>
                    <a:pt x="3274" y="553"/>
                  </a:cubicBezTo>
                  <a:cubicBezTo>
                    <a:pt x="3275" y="536"/>
                    <a:pt x="3236" y="538"/>
                    <a:pt x="3231" y="547"/>
                  </a:cubicBezTo>
                  <a:close/>
                  <a:moveTo>
                    <a:pt x="1337" y="33"/>
                  </a:moveTo>
                  <a:cubicBezTo>
                    <a:pt x="1362" y="33"/>
                    <a:pt x="1355" y="17"/>
                    <a:pt x="1372" y="19"/>
                  </a:cubicBezTo>
                  <a:cubicBezTo>
                    <a:pt x="1388" y="22"/>
                    <a:pt x="1410" y="20"/>
                    <a:pt x="1402" y="10"/>
                  </a:cubicBezTo>
                  <a:cubicBezTo>
                    <a:pt x="1394" y="0"/>
                    <a:pt x="1333" y="4"/>
                    <a:pt x="1340" y="12"/>
                  </a:cubicBezTo>
                  <a:cubicBezTo>
                    <a:pt x="1346" y="20"/>
                    <a:pt x="1291" y="17"/>
                    <a:pt x="1292" y="20"/>
                  </a:cubicBezTo>
                  <a:cubicBezTo>
                    <a:pt x="1294" y="27"/>
                    <a:pt x="1312" y="33"/>
                    <a:pt x="1337" y="33"/>
                  </a:cubicBezTo>
                  <a:close/>
                  <a:moveTo>
                    <a:pt x="1208" y="103"/>
                  </a:moveTo>
                  <a:cubicBezTo>
                    <a:pt x="1208" y="86"/>
                    <a:pt x="1154" y="104"/>
                    <a:pt x="1165" y="108"/>
                  </a:cubicBezTo>
                  <a:cubicBezTo>
                    <a:pt x="1174" y="111"/>
                    <a:pt x="1208" y="119"/>
                    <a:pt x="1208" y="103"/>
                  </a:cubicBezTo>
                  <a:close/>
                  <a:moveTo>
                    <a:pt x="1343" y="89"/>
                  </a:moveTo>
                  <a:cubicBezTo>
                    <a:pt x="1346" y="97"/>
                    <a:pt x="1337" y="98"/>
                    <a:pt x="1317" y="98"/>
                  </a:cubicBezTo>
                  <a:cubicBezTo>
                    <a:pt x="1296" y="98"/>
                    <a:pt x="1285" y="110"/>
                    <a:pt x="1296" y="119"/>
                  </a:cubicBezTo>
                  <a:cubicBezTo>
                    <a:pt x="1308" y="130"/>
                    <a:pt x="1363" y="126"/>
                    <a:pt x="1373" y="113"/>
                  </a:cubicBezTo>
                  <a:cubicBezTo>
                    <a:pt x="1382" y="101"/>
                    <a:pt x="1406" y="111"/>
                    <a:pt x="1410" y="98"/>
                  </a:cubicBezTo>
                  <a:cubicBezTo>
                    <a:pt x="1414" y="86"/>
                    <a:pt x="1340" y="81"/>
                    <a:pt x="1343" y="89"/>
                  </a:cubicBezTo>
                  <a:close/>
                  <a:moveTo>
                    <a:pt x="1520" y="69"/>
                  </a:moveTo>
                  <a:cubicBezTo>
                    <a:pt x="1528" y="60"/>
                    <a:pt x="1507" y="60"/>
                    <a:pt x="1505" y="51"/>
                  </a:cubicBezTo>
                  <a:cubicBezTo>
                    <a:pt x="1503" y="41"/>
                    <a:pt x="1445" y="39"/>
                    <a:pt x="1448" y="50"/>
                  </a:cubicBezTo>
                  <a:cubicBezTo>
                    <a:pt x="1451" y="60"/>
                    <a:pt x="1407" y="71"/>
                    <a:pt x="1421" y="82"/>
                  </a:cubicBezTo>
                  <a:cubicBezTo>
                    <a:pt x="1446" y="102"/>
                    <a:pt x="1513" y="79"/>
                    <a:pt x="1520" y="69"/>
                  </a:cubicBezTo>
                  <a:close/>
                  <a:moveTo>
                    <a:pt x="1355" y="53"/>
                  </a:moveTo>
                  <a:cubicBezTo>
                    <a:pt x="1358" y="31"/>
                    <a:pt x="1322" y="49"/>
                    <a:pt x="1295" y="37"/>
                  </a:cubicBezTo>
                  <a:cubicBezTo>
                    <a:pt x="1268" y="26"/>
                    <a:pt x="1252" y="27"/>
                    <a:pt x="1270" y="42"/>
                  </a:cubicBezTo>
                  <a:cubicBezTo>
                    <a:pt x="1278" y="50"/>
                    <a:pt x="1224" y="55"/>
                    <a:pt x="1232" y="64"/>
                  </a:cubicBezTo>
                  <a:cubicBezTo>
                    <a:pt x="1252" y="84"/>
                    <a:pt x="1352" y="75"/>
                    <a:pt x="1355" y="53"/>
                  </a:cubicBezTo>
                  <a:close/>
                  <a:moveTo>
                    <a:pt x="1200" y="630"/>
                  </a:moveTo>
                  <a:cubicBezTo>
                    <a:pt x="1201" y="640"/>
                    <a:pt x="1195" y="648"/>
                    <a:pt x="1175" y="648"/>
                  </a:cubicBezTo>
                  <a:cubicBezTo>
                    <a:pt x="1155" y="648"/>
                    <a:pt x="1185" y="660"/>
                    <a:pt x="1187" y="672"/>
                  </a:cubicBezTo>
                  <a:cubicBezTo>
                    <a:pt x="1189" y="683"/>
                    <a:pt x="1167" y="675"/>
                    <a:pt x="1166" y="692"/>
                  </a:cubicBezTo>
                  <a:cubicBezTo>
                    <a:pt x="1165" y="710"/>
                    <a:pt x="1127" y="692"/>
                    <a:pt x="1122" y="715"/>
                  </a:cubicBezTo>
                  <a:cubicBezTo>
                    <a:pt x="1117" y="738"/>
                    <a:pt x="1141" y="735"/>
                    <a:pt x="1158" y="736"/>
                  </a:cubicBezTo>
                  <a:cubicBezTo>
                    <a:pt x="1174" y="737"/>
                    <a:pt x="1151" y="753"/>
                    <a:pt x="1164" y="762"/>
                  </a:cubicBezTo>
                  <a:cubicBezTo>
                    <a:pt x="1176" y="771"/>
                    <a:pt x="1186" y="768"/>
                    <a:pt x="1177" y="751"/>
                  </a:cubicBezTo>
                  <a:cubicBezTo>
                    <a:pt x="1169" y="733"/>
                    <a:pt x="1221" y="757"/>
                    <a:pt x="1205" y="770"/>
                  </a:cubicBezTo>
                  <a:cubicBezTo>
                    <a:pt x="1190" y="784"/>
                    <a:pt x="1230" y="794"/>
                    <a:pt x="1250" y="795"/>
                  </a:cubicBezTo>
                  <a:cubicBezTo>
                    <a:pt x="1270" y="796"/>
                    <a:pt x="1340" y="812"/>
                    <a:pt x="1342" y="795"/>
                  </a:cubicBezTo>
                  <a:cubicBezTo>
                    <a:pt x="1343" y="785"/>
                    <a:pt x="1316" y="776"/>
                    <a:pt x="1294" y="753"/>
                  </a:cubicBezTo>
                  <a:cubicBezTo>
                    <a:pt x="1272" y="730"/>
                    <a:pt x="1256" y="692"/>
                    <a:pt x="1281" y="677"/>
                  </a:cubicBezTo>
                  <a:cubicBezTo>
                    <a:pt x="1306" y="661"/>
                    <a:pt x="1284" y="654"/>
                    <a:pt x="1309" y="636"/>
                  </a:cubicBezTo>
                  <a:cubicBezTo>
                    <a:pt x="1334" y="618"/>
                    <a:pt x="1320" y="602"/>
                    <a:pt x="1341" y="600"/>
                  </a:cubicBezTo>
                  <a:cubicBezTo>
                    <a:pt x="1361" y="598"/>
                    <a:pt x="1338" y="579"/>
                    <a:pt x="1359" y="576"/>
                  </a:cubicBezTo>
                  <a:cubicBezTo>
                    <a:pt x="1380" y="573"/>
                    <a:pt x="1384" y="550"/>
                    <a:pt x="1381" y="542"/>
                  </a:cubicBezTo>
                  <a:cubicBezTo>
                    <a:pt x="1378" y="533"/>
                    <a:pt x="1403" y="543"/>
                    <a:pt x="1414" y="530"/>
                  </a:cubicBezTo>
                  <a:cubicBezTo>
                    <a:pt x="1426" y="518"/>
                    <a:pt x="1453" y="526"/>
                    <a:pt x="1461" y="508"/>
                  </a:cubicBezTo>
                  <a:cubicBezTo>
                    <a:pt x="1470" y="491"/>
                    <a:pt x="1589" y="450"/>
                    <a:pt x="1657" y="434"/>
                  </a:cubicBezTo>
                  <a:cubicBezTo>
                    <a:pt x="1724" y="419"/>
                    <a:pt x="1771" y="391"/>
                    <a:pt x="1747" y="372"/>
                  </a:cubicBezTo>
                  <a:cubicBezTo>
                    <a:pt x="1723" y="353"/>
                    <a:pt x="1656" y="379"/>
                    <a:pt x="1639" y="393"/>
                  </a:cubicBezTo>
                  <a:cubicBezTo>
                    <a:pt x="1622" y="406"/>
                    <a:pt x="1598" y="397"/>
                    <a:pt x="1582" y="406"/>
                  </a:cubicBezTo>
                  <a:cubicBezTo>
                    <a:pt x="1565" y="416"/>
                    <a:pt x="1530" y="424"/>
                    <a:pt x="1512" y="413"/>
                  </a:cubicBezTo>
                  <a:cubicBezTo>
                    <a:pt x="1494" y="401"/>
                    <a:pt x="1474" y="426"/>
                    <a:pt x="1460" y="425"/>
                  </a:cubicBezTo>
                  <a:cubicBezTo>
                    <a:pt x="1447" y="424"/>
                    <a:pt x="1431" y="439"/>
                    <a:pt x="1416" y="438"/>
                  </a:cubicBezTo>
                  <a:cubicBezTo>
                    <a:pt x="1402" y="437"/>
                    <a:pt x="1373" y="449"/>
                    <a:pt x="1371" y="457"/>
                  </a:cubicBezTo>
                  <a:cubicBezTo>
                    <a:pt x="1369" y="466"/>
                    <a:pt x="1344" y="464"/>
                    <a:pt x="1344" y="474"/>
                  </a:cubicBezTo>
                  <a:cubicBezTo>
                    <a:pt x="1344" y="484"/>
                    <a:pt x="1324" y="494"/>
                    <a:pt x="1313" y="484"/>
                  </a:cubicBezTo>
                  <a:cubicBezTo>
                    <a:pt x="1303" y="475"/>
                    <a:pt x="1291" y="495"/>
                    <a:pt x="1305" y="508"/>
                  </a:cubicBezTo>
                  <a:cubicBezTo>
                    <a:pt x="1320" y="522"/>
                    <a:pt x="1278" y="523"/>
                    <a:pt x="1285" y="531"/>
                  </a:cubicBezTo>
                  <a:cubicBezTo>
                    <a:pt x="1293" y="539"/>
                    <a:pt x="1270" y="545"/>
                    <a:pt x="1275" y="554"/>
                  </a:cubicBezTo>
                  <a:cubicBezTo>
                    <a:pt x="1280" y="563"/>
                    <a:pt x="1260" y="567"/>
                    <a:pt x="1245" y="570"/>
                  </a:cubicBezTo>
                  <a:cubicBezTo>
                    <a:pt x="1229" y="573"/>
                    <a:pt x="1221" y="594"/>
                    <a:pt x="1241" y="595"/>
                  </a:cubicBezTo>
                  <a:cubicBezTo>
                    <a:pt x="1260" y="596"/>
                    <a:pt x="1229" y="599"/>
                    <a:pt x="1231" y="614"/>
                  </a:cubicBezTo>
                  <a:cubicBezTo>
                    <a:pt x="1233" y="630"/>
                    <a:pt x="1199" y="620"/>
                    <a:pt x="1200" y="630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0"/>
            <p:cNvSpPr/>
            <p:nvPr/>
          </p:nvSpPr>
          <p:spPr>
            <a:xfrm>
              <a:off x="4490604" y="3543622"/>
              <a:ext cx="476465" cy="569508"/>
            </a:xfrm>
            <a:custGeom>
              <a:rect b="b" l="l" r="r" t="t"/>
              <a:pathLst>
                <a:path extrusionOk="0" h="677" w="645">
                  <a:moveTo>
                    <a:pt x="590" y="447"/>
                  </a:moveTo>
                  <a:cubicBezTo>
                    <a:pt x="573" y="438"/>
                    <a:pt x="566" y="320"/>
                    <a:pt x="575" y="317"/>
                  </a:cubicBezTo>
                  <a:cubicBezTo>
                    <a:pt x="576" y="317"/>
                    <a:pt x="577" y="318"/>
                    <a:pt x="578" y="320"/>
                  </a:cubicBezTo>
                  <a:cubicBezTo>
                    <a:pt x="576" y="294"/>
                    <a:pt x="576" y="294"/>
                    <a:pt x="576" y="294"/>
                  </a:cubicBezTo>
                  <a:cubicBezTo>
                    <a:pt x="576" y="294"/>
                    <a:pt x="575" y="293"/>
                    <a:pt x="574" y="293"/>
                  </a:cubicBezTo>
                  <a:cubicBezTo>
                    <a:pt x="571" y="292"/>
                    <a:pt x="567" y="289"/>
                    <a:pt x="567" y="283"/>
                  </a:cubicBezTo>
                  <a:cubicBezTo>
                    <a:pt x="567" y="273"/>
                    <a:pt x="575" y="272"/>
                    <a:pt x="575" y="272"/>
                  </a:cubicBezTo>
                  <a:cubicBezTo>
                    <a:pt x="575" y="272"/>
                    <a:pt x="573" y="253"/>
                    <a:pt x="582" y="250"/>
                  </a:cubicBezTo>
                  <a:cubicBezTo>
                    <a:pt x="584" y="249"/>
                    <a:pt x="585" y="248"/>
                    <a:pt x="586" y="247"/>
                  </a:cubicBezTo>
                  <a:cubicBezTo>
                    <a:pt x="591" y="241"/>
                    <a:pt x="592" y="229"/>
                    <a:pt x="592" y="221"/>
                  </a:cubicBezTo>
                  <a:cubicBezTo>
                    <a:pt x="592" y="211"/>
                    <a:pt x="594" y="199"/>
                    <a:pt x="598" y="191"/>
                  </a:cubicBezTo>
                  <a:cubicBezTo>
                    <a:pt x="602" y="182"/>
                    <a:pt x="601" y="170"/>
                    <a:pt x="607" y="166"/>
                  </a:cubicBezTo>
                  <a:cubicBezTo>
                    <a:pt x="613" y="161"/>
                    <a:pt x="612" y="148"/>
                    <a:pt x="620" y="146"/>
                  </a:cubicBezTo>
                  <a:cubicBezTo>
                    <a:pt x="628" y="144"/>
                    <a:pt x="634" y="141"/>
                    <a:pt x="635" y="136"/>
                  </a:cubicBezTo>
                  <a:cubicBezTo>
                    <a:pt x="636" y="131"/>
                    <a:pt x="645" y="125"/>
                    <a:pt x="645" y="118"/>
                  </a:cubicBezTo>
                  <a:cubicBezTo>
                    <a:pt x="645" y="111"/>
                    <a:pt x="633" y="109"/>
                    <a:pt x="633" y="101"/>
                  </a:cubicBezTo>
                  <a:cubicBezTo>
                    <a:pt x="633" y="92"/>
                    <a:pt x="636" y="70"/>
                    <a:pt x="636" y="70"/>
                  </a:cubicBezTo>
                  <a:cubicBezTo>
                    <a:pt x="636" y="70"/>
                    <a:pt x="637" y="70"/>
                    <a:pt x="637" y="70"/>
                  </a:cubicBezTo>
                  <a:cubicBezTo>
                    <a:pt x="620" y="55"/>
                    <a:pt x="601" y="39"/>
                    <a:pt x="596" y="36"/>
                  </a:cubicBezTo>
                  <a:cubicBezTo>
                    <a:pt x="590" y="32"/>
                    <a:pt x="579" y="40"/>
                    <a:pt x="579" y="40"/>
                  </a:cubicBezTo>
                  <a:cubicBezTo>
                    <a:pt x="579" y="40"/>
                    <a:pt x="568" y="29"/>
                    <a:pt x="559" y="38"/>
                  </a:cubicBezTo>
                  <a:cubicBezTo>
                    <a:pt x="551" y="47"/>
                    <a:pt x="538" y="38"/>
                    <a:pt x="538" y="38"/>
                  </a:cubicBezTo>
                  <a:cubicBezTo>
                    <a:pt x="538" y="38"/>
                    <a:pt x="527" y="32"/>
                    <a:pt x="522" y="21"/>
                  </a:cubicBezTo>
                  <a:cubicBezTo>
                    <a:pt x="521" y="16"/>
                    <a:pt x="517" y="14"/>
                    <a:pt x="513" y="12"/>
                  </a:cubicBezTo>
                  <a:cubicBezTo>
                    <a:pt x="514" y="13"/>
                    <a:pt x="514" y="13"/>
                    <a:pt x="514" y="13"/>
                  </a:cubicBezTo>
                  <a:cubicBezTo>
                    <a:pt x="488" y="17"/>
                    <a:pt x="488" y="17"/>
                    <a:pt x="488" y="17"/>
                  </a:cubicBezTo>
                  <a:cubicBezTo>
                    <a:pt x="488" y="17"/>
                    <a:pt x="455" y="0"/>
                    <a:pt x="449" y="13"/>
                  </a:cubicBezTo>
                  <a:cubicBezTo>
                    <a:pt x="442" y="26"/>
                    <a:pt x="436" y="17"/>
                    <a:pt x="421" y="17"/>
                  </a:cubicBezTo>
                  <a:cubicBezTo>
                    <a:pt x="405" y="17"/>
                    <a:pt x="392" y="24"/>
                    <a:pt x="384" y="28"/>
                  </a:cubicBezTo>
                  <a:cubicBezTo>
                    <a:pt x="375" y="32"/>
                    <a:pt x="362" y="24"/>
                    <a:pt x="355" y="28"/>
                  </a:cubicBezTo>
                  <a:cubicBezTo>
                    <a:pt x="349" y="32"/>
                    <a:pt x="345" y="52"/>
                    <a:pt x="345" y="52"/>
                  </a:cubicBezTo>
                  <a:cubicBezTo>
                    <a:pt x="277" y="39"/>
                    <a:pt x="277" y="39"/>
                    <a:pt x="277" y="39"/>
                  </a:cubicBezTo>
                  <a:cubicBezTo>
                    <a:pt x="277" y="39"/>
                    <a:pt x="264" y="19"/>
                    <a:pt x="249" y="19"/>
                  </a:cubicBezTo>
                  <a:cubicBezTo>
                    <a:pt x="234" y="19"/>
                    <a:pt x="212" y="48"/>
                    <a:pt x="212" y="48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5" y="85"/>
                    <a:pt x="212" y="100"/>
                    <a:pt x="207" y="108"/>
                  </a:cubicBezTo>
                  <a:cubicBezTo>
                    <a:pt x="201" y="119"/>
                    <a:pt x="194" y="123"/>
                    <a:pt x="194" y="145"/>
                  </a:cubicBezTo>
                  <a:cubicBezTo>
                    <a:pt x="194" y="166"/>
                    <a:pt x="168" y="201"/>
                    <a:pt x="168" y="219"/>
                  </a:cubicBezTo>
                  <a:cubicBezTo>
                    <a:pt x="168" y="236"/>
                    <a:pt x="137" y="247"/>
                    <a:pt x="137" y="258"/>
                  </a:cubicBezTo>
                  <a:cubicBezTo>
                    <a:pt x="137" y="269"/>
                    <a:pt x="135" y="293"/>
                    <a:pt x="135" y="316"/>
                  </a:cubicBezTo>
                  <a:cubicBezTo>
                    <a:pt x="135" y="340"/>
                    <a:pt x="122" y="321"/>
                    <a:pt x="122" y="343"/>
                  </a:cubicBezTo>
                  <a:cubicBezTo>
                    <a:pt x="122" y="364"/>
                    <a:pt x="111" y="351"/>
                    <a:pt x="101" y="362"/>
                  </a:cubicBezTo>
                  <a:cubicBezTo>
                    <a:pt x="90" y="373"/>
                    <a:pt x="85" y="375"/>
                    <a:pt x="85" y="364"/>
                  </a:cubicBezTo>
                  <a:cubicBezTo>
                    <a:pt x="85" y="353"/>
                    <a:pt x="70" y="351"/>
                    <a:pt x="57" y="362"/>
                  </a:cubicBezTo>
                  <a:cubicBezTo>
                    <a:pt x="44" y="373"/>
                    <a:pt x="40" y="362"/>
                    <a:pt x="33" y="360"/>
                  </a:cubicBezTo>
                  <a:cubicBezTo>
                    <a:pt x="30" y="359"/>
                    <a:pt x="15" y="368"/>
                    <a:pt x="0" y="377"/>
                  </a:cubicBezTo>
                  <a:cubicBezTo>
                    <a:pt x="7" y="391"/>
                    <a:pt x="10" y="404"/>
                    <a:pt x="13" y="416"/>
                  </a:cubicBezTo>
                  <a:cubicBezTo>
                    <a:pt x="13" y="417"/>
                    <a:pt x="13" y="419"/>
                    <a:pt x="14" y="420"/>
                  </a:cubicBezTo>
                  <a:cubicBezTo>
                    <a:pt x="21" y="414"/>
                    <a:pt x="29" y="410"/>
                    <a:pt x="33" y="409"/>
                  </a:cubicBezTo>
                  <a:cubicBezTo>
                    <a:pt x="44" y="407"/>
                    <a:pt x="147" y="409"/>
                    <a:pt x="147" y="409"/>
                  </a:cubicBezTo>
                  <a:cubicBezTo>
                    <a:pt x="147" y="409"/>
                    <a:pt x="157" y="425"/>
                    <a:pt x="154" y="439"/>
                  </a:cubicBezTo>
                  <a:cubicBezTo>
                    <a:pt x="150" y="453"/>
                    <a:pt x="160" y="446"/>
                    <a:pt x="168" y="465"/>
                  </a:cubicBezTo>
                  <a:cubicBezTo>
                    <a:pt x="175" y="484"/>
                    <a:pt x="182" y="492"/>
                    <a:pt x="197" y="487"/>
                  </a:cubicBezTo>
                  <a:cubicBezTo>
                    <a:pt x="213" y="482"/>
                    <a:pt x="232" y="479"/>
                    <a:pt x="238" y="481"/>
                  </a:cubicBezTo>
                  <a:cubicBezTo>
                    <a:pt x="244" y="482"/>
                    <a:pt x="243" y="454"/>
                    <a:pt x="252" y="450"/>
                  </a:cubicBezTo>
                  <a:cubicBezTo>
                    <a:pt x="261" y="445"/>
                    <a:pt x="280" y="450"/>
                    <a:pt x="280" y="450"/>
                  </a:cubicBezTo>
                  <a:cubicBezTo>
                    <a:pt x="280" y="450"/>
                    <a:pt x="282" y="457"/>
                    <a:pt x="297" y="457"/>
                  </a:cubicBezTo>
                  <a:cubicBezTo>
                    <a:pt x="313" y="457"/>
                    <a:pt x="321" y="451"/>
                    <a:pt x="321" y="462"/>
                  </a:cubicBezTo>
                  <a:cubicBezTo>
                    <a:pt x="321" y="473"/>
                    <a:pt x="322" y="485"/>
                    <a:pt x="327" y="490"/>
                  </a:cubicBezTo>
                  <a:cubicBezTo>
                    <a:pt x="331" y="495"/>
                    <a:pt x="314" y="534"/>
                    <a:pt x="322" y="540"/>
                  </a:cubicBezTo>
                  <a:cubicBezTo>
                    <a:pt x="330" y="546"/>
                    <a:pt x="341" y="560"/>
                    <a:pt x="339" y="568"/>
                  </a:cubicBezTo>
                  <a:cubicBezTo>
                    <a:pt x="338" y="576"/>
                    <a:pt x="333" y="595"/>
                    <a:pt x="339" y="596"/>
                  </a:cubicBezTo>
                  <a:cubicBezTo>
                    <a:pt x="345" y="598"/>
                    <a:pt x="347" y="587"/>
                    <a:pt x="358" y="587"/>
                  </a:cubicBezTo>
                  <a:cubicBezTo>
                    <a:pt x="369" y="587"/>
                    <a:pt x="378" y="588"/>
                    <a:pt x="389" y="584"/>
                  </a:cubicBezTo>
                  <a:cubicBezTo>
                    <a:pt x="393" y="582"/>
                    <a:pt x="396" y="583"/>
                    <a:pt x="399" y="584"/>
                  </a:cubicBezTo>
                  <a:cubicBezTo>
                    <a:pt x="404" y="587"/>
                    <a:pt x="408" y="593"/>
                    <a:pt x="408" y="593"/>
                  </a:cubicBezTo>
                  <a:cubicBezTo>
                    <a:pt x="408" y="593"/>
                    <a:pt x="411" y="604"/>
                    <a:pt x="417" y="601"/>
                  </a:cubicBezTo>
                  <a:cubicBezTo>
                    <a:pt x="423" y="598"/>
                    <a:pt x="441" y="593"/>
                    <a:pt x="439" y="599"/>
                  </a:cubicBezTo>
                  <a:cubicBezTo>
                    <a:pt x="438" y="606"/>
                    <a:pt x="444" y="620"/>
                    <a:pt x="450" y="616"/>
                  </a:cubicBezTo>
                  <a:cubicBezTo>
                    <a:pt x="456" y="613"/>
                    <a:pt x="472" y="626"/>
                    <a:pt x="480" y="626"/>
                  </a:cubicBezTo>
                  <a:cubicBezTo>
                    <a:pt x="487" y="626"/>
                    <a:pt x="495" y="626"/>
                    <a:pt x="495" y="621"/>
                  </a:cubicBezTo>
                  <a:cubicBezTo>
                    <a:pt x="495" y="616"/>
                    <a:pt x="505" y="609"/>
                    <a:pt x="508" y="615"/>
                  </a:cubicBezTo>
                  <a:cubicBezTo>
                    <a:pt x="511" y="621"/>
                    <a:pt x="519" y="635"/>
                    <a:pt x="526" y="635"/>
                  </a:cubicBezTo>
                  <a:cubicBezTo>
                    <a:pt x="534" y="635"/>
                    <a:pt x="553" y="635"/>
                    <a:pt x="553" y="641"/>
                  </a:cubicBezTo>
                  <a:cubicBezTo>
                    <a:pt x="553" y="648"/>
                    <a:pt x="559" y="665"/>
                    <a:pt x="567" y="671"/>
                  </a:cubicBezTo>
                  <a:cubicBezTo>
                    <a:pt x="575" y="677"/>
                    <a:pt x="592" y="671"/>
                    <a:pt x="592" y="671"/>
                  </a:cubicBezTo>
                  <a:cubicBezTo>
                    <a:pt x="592" y="671"/>
                    <a:pt x="598" y="666"/>
                    <a:pt x="598" y="655"/>
                  </a:cubicBezTo>
                  <a:cubicBezTo>
                    <a:pt x="598" y="645"/>
                    <a:pt x="598" y="630"/>
                    <a:pt x="594" y="630"/>
                  </a:cubicBezTo>
                  <a:cubicBezTo>
                    <a:pt x="589" y="630"/>
                    <a:pt x="581" y="641"/>
                    <a:pt x="570" y="638"/>
                  </a:cubicBezTo>
                  <a:cubicBezTo>
                    <a:pt x="559" y="635"/>
                    <a:pt x="551" y="613"/>
                    <a:pt x="547" y="610"/>
                  </a:cubicBezTo>
                  <a:cubicBezTo>
                    <a:pt x="542" y="607"/>
                    <a:pt x="555" y="587"/>
                    <a:pt x="555" y="577"/>
                  </a:cubicBezTo>
                  <a:cubicBezTo>
                    <a:pt x="555" y="568"/>
                    <a:pt x="562" y="542"/>
                    <a:pt x="556" y="538"/>
                  </a:cubicBezTo>
                  <a:cubicBezTo>
                    <a:pt x="550" y="535"/>
                    <a:pt x="553" y="526"/>
                    <a:pt x="561" y="520"/>
                  </a:cubicBezTo>
                  <a:cubicBezTo>
                    <a:pt x="569" y="513"/>
                    <a:pt x="558" y="496"/>
                    <a:pt x="570" y="496"/>
                  </a:cubicBezTo>
                  <a:cubicBezTo>
                    <a:pt x="582" y="496"/>
                    <a:pt x="606" y="498"/>
                    <a:pt x="612" y="490"/>
                  </a:cubicBezTo>
                  <a:cubicBezTo>
                    <a:pt x="613" y="490"/>
                    <a:pt x="614" y="489"/>
                    <a:pt x="614" y="489"/>
                  </a:cubicBezTo>
                  <a:cubicBezTo>
                    <a:pt x="615" y="487"/>
                    <a:pt x="615" y="485"/>
                    <a:pt x="616" y="483"/>
                  </a:cubicBezTo>
                  <a:cubicBezTo>
                    <a:pt x="608" y="470"/>
                    <a:pt x="600" y="452"/>
                    <a:pt x="590" y="44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0"/>
            <p:cNvSpPr/>
            <p:nvPr/>
          </p:nvSpPr>
          <p:spPr>
            <a:xfrm>
              <a:off x="4914531" y="3780917"/>
              <a:ext cx="41668" cy="62935"/>
            </a:xfrm>
            <a:custGeom>
              <a:rect b="b" l="l" r="r" t="t"/>
              <a:pathLst>
                <a:path extrusionOk="0" h="74" w="57">
                  <a:moveTo>
                    <a:pt x="4" y="37"/>
                  </a:moveTo>
                  <a:cubicBezTo>
                    <a:pt x="7" y="43"/>
                    <a:pt x="10" y="58"/>
                    <a:pt x="13" y="74"/>
                  </a:cubicBezTo>
                  <a:cubicBezTo>
                    <a:pt x="20" y="69"/>
                    <a:pt x="25" y="66"/>
                    <a:pt x="28" y="65"/>
                  </a:cubicBezTo>
                  <a:cubicBezTo>
                    <a:pt x="37" y="61"/>
                    <a:pt x="57" y="23"/>
                    <a:pt x="57" y="23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9" y="10"/>
                    <a:pt x="46" y="0"/>
                  </a:cubicBezTo>
                  <a:cubicBezTo>
                    <a:pt x="38" y="1"/>
                    <a:pt x="30" y="0"/>
                    <a:pt x="30" y="0"/>
                  </a:cubicBezTo>
                  <a:cubicBezTo>
                    <a:pt x="30" y="0"/>
                    <a:pt x="31" y="14"/>
                    <a:pt x="12" y="11"/>
                  </a:cubicBezTo>
                  <a:cubicBezTo>
                    <a:pt x="8" y="10"/>
                    <a:pt x="4" y="10"/>
                    <a:pt x="0" y="10"/>
                  </a:cubicBezTo>
                  <a:cubicBezTo>
                    <a:pt x="1" y="10"/>
                    <a:pt x="2" y="11"/>
                    <a:pt x="2" y="11"/>
                  </a:cubicBezTo>
                  <a:lnTo>
                    <a:pt x="4" y="37"/>
                  </a:ln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0"/>
            <p:cNvSpPr/>
            <p:nvPr/>
          </p:nvSpPr>
          <p:spPr>
            <a:xfrm>
              <a:off x="4940800" y="4025433"/>
              <a:ext cx="277183" cy="507604"/>
            </a:xfrm>
            <a:custGeom>
              <a:rect b="b" l="l" r="r" t="t"/>
              <a:pathLst>
                <a:path extrusionOk="0" h="603" w="375">
                  <a:moveTo>
                    <a:pt x="371" y="154"/>
                  </a:moveTo>
                  <a:cubicBezTo>
                    <a:pt x="368" y="145"/>
                    <a:pt x="361" y="103"/>
                    <a:pt x="363" y="86"/>
                  </a:cubicBezTo>
                  <a:cubicBezTo>
                    <a:pt x="365" y="68"/>
                    <a:pt x="359" y="23"/>
                    <a:pt x="359" y="1"/>
                  </a:cubicBezTo>
                  <a:cubicBezTo>
                    <a:pt x="359" y="1"/>
                    <a:pt x="359" y="0"/>
                    <a:pt x="359" y="0"/>
                  </a:cubicBezTo>
                  <a:cubicBezTo>
                    <a:pt x="342" y="8"/>
                    <a:pt x="324" y="17"/>
                    <a:pt x="322" y="20"/>
                  </a:cubicBezTo>
                  <a:cubicBezTo>
                    <a:pt x="319" y="26"/>
                    <a:pt x="305" y="19"/>
                    <a:pt x="297" y="26"/>
                  </a:cubicBezTo>
                  <a:cubicBezTo>
                    <a:pt x="289" y="34"/>
                    <a:pt x="284" y="27"/>
                    <a:pt x="276" y="25"/>
                  </a:cubicBezTo>
                  <a:cubicBezTo>
                    <a:pt x="269" y="23"/>
                    <a:pt x="266" y="33"/>
                    <a:pt x="265" y="39"/>
                  </a:cubicBezTo>
                  <a:cubicBezTo>
                    <a:pt x="264" y="45"/>
                    <a:pt x="249" y="42"/>
                    <a:pt x="244" y="41"/>
                  </a:cubicBezTo>
                  <a:cubicBezTo>
                    <a:pt x="239" y="40"/>
                    <a:pt x="222" y="45"/>
                    <a:pt x="214" y="45"/>
                  </a:cubicBezTo>
                  <a:cubicBezTo>
                    <a:pt x="206" y="45"/>
                    <a:pt x="212" y="38"/>
                    <a:pt x="202" y="35"/>
                  </a:cubicBezTo>
                  <a:cubicBezTo>
                    <a:pt x="193" y="31"/>
                    <a:pt x="187" y="39"/>
                    <a:pt x="182" y="39"/>
                  </a:cubicBezTo>
                  <a:cubicBezTo>
                    <a:pt x="179" y="39"/>
                    <a:pt x="169" y="38"/>
                    <a:pt x="162" y="37"/>
                  </a:cubicBezTo>
                  <a:cubicBezTo>
                    <a:pt x="162" y="42"/>
                    <a:pt x="161" y="46"/>
                    <a:pt x="160" y="49"/>
                  </a:cubicBezTo>
                  <a:cubicBezTo>
                    <a:pt x="153" y="67"/>
                    <a:pt x="174" y="106"/>
                    <a:pt x="175" y="123"/>
                  </a:cubicBezTo>
                  <a:cubicBezTo>
                    <a:pt x="183" y="130"/>
                    <a:pt x="192" y="138"/>
                    <a:pt x="196" y="144"/>
                  </a:cubicBezTo>
                  <a:cubicBezTo>
                    <a:pt x="206" y="155"/>
                    <a:pt x="196" y="154"/>
                    <a:pt x="197" y="179"/>
                  </a:cubicBezTo>
                  <a:cubicBezTo>
                    <a:pt x="198" y="204"/>
                    <a:pt x="187" y="194"/>
                    <a:pt x="177" y="202"/>
                  </a:cubicBezTo>
                  <a:cubicBezTo>
                    <a:pt x="168" y="210"/>
                    <a:pt x="176" y="229"/>
                    <a:pt x="174" y="234"/>
                  </a:cubicBezTo>
                  <a:cubicBezTo>
                    <a:pt x="172" y="239"/>
                    <a:pt x="144" y="198"/>
                    <a:pt x="142" y="192"/>
                  </a:cubicBezTo>
                  <a:cubicBezTo>
                    <a:pt x="140" y="185"/>
                    <a:pt x="153" y="160"/>
                    <a:pt x="149" y="146"/>
                  </a:cubicBezTo>
                  <a:cubicBezTo>
                    <a:pt x="146" y="131"/>
                    <a:pt x="128" y="141"/>
                    <a:pt x="121" y="142"/>
                  </a:cubicBezTo>
                  <a:cubicBezTo>
                    <a:pt x="115" y="143"/>
                    <a:pt x="101" y="125"/>
                    <a:pt x="97" y="125"/>
                  </a:cubicBezTo>
                  <a:cubicBezTo>
                    <a:pt x="94" y="125"/>
                    <a:pt x="0" y="160"/>
                    <a:pt x="0" y="160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5" y="187"/>
                    <a:pt x="5" y="187"/>
                    <a:pt x="5" y="187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0" y="198"/>
                    <a:pt x="41" y="199"/>
                    <a:pt x="55" y="209"/>
                  </a:cubicBezTo>
                  <a:cubicBezTo>
                    <a:pt x="69" y="218"/>
                    <a:pt x="91" y="220"/>
                    <a:pt x="96" y="223"/>
                  </a:cubicBezTo>
                  <a:cubicBezTo>
                    <a:pt x="101" y="226"/>
                    <a:pt x="96" y="260"/>
                    <a:pt x="97" y="277"/>
                  </a:cubicBezTo>
                  <a:cubicBezTo>
                    <a:pt x="99" y="295"/>
                    <a:pt x="79" y="299"/>
                    <a:pt x="88" y="309"/>
                  </a:cubicBezTo>
                  <a:cubicBezTo>
                    <a:pt x="97" y="318"/>
                    <a:pt x="93" y="334"/>
                    <a:pt x="99" y="335"/>
                  </a:cubicBezTo>
                  <a:cubicBezTo>
                    <a:pt x="105" y="337"/>
                    <a:pt x="88" y="357"/>
                    <a:pt x="80" y="362"/>
                  </a:cubicBezTo>
                  <a:cubicBezTo>
                    <a:pt x="72" y="366"/>
                    <a:pt x="80" y="384"/>
                    <a:pt x="71" y="396"/>
                  </a:cubicBezTo>
                  <a:cubicBezTo>
                    <a:pt x="65" y="404"/>
                    <a:pt x="47" y="420"/>
                    <a:pt x="35" y="432"/>
                  </a:cubicBezTo>
                  <a:cubicBezTo>
                    <a:pt x="36" y="432"/>
                    <a:pt x="36" y="432"/>
                    <a:pt x="37" y="433"/>
                  </a:cubicBezTo>
                  <a:cubicBezTo>
                    <a:pt x="40" y="438"/>
                    <a:pt x="49" y="493"/>
                    <a:pt x="58" y="498"/>
                  </a:cubicBezTo>
                  <a:cubicBezTo>
                    <a:pt x="68" y="504"/>
                    <a:pt x="62" y="557"/>
                    <a:pt x="62" y="562"/>
                  </a:cubicBezTo>
                  <a:cubicBezTo>
                    <a:pt x="61" y="567"/>
                    <a:pt x="65" y="603"/>
                    <a:pt x="65" y="603"/>
                  </a:cubicBezTo>
                  <a:cubicBezTo>
                    <a:pt x="65" y="603"/>
                    <a:pt x="79" y="601"/>
                    <a:pt x="92" y="601"/>
                  </a:cubicBezTo>
                  <a:cubicBezTo>
                    <a:pt x="92" y="594"/>
                    <a:pt x="93" y="587"/>
                    <a:pt x="93" y="583"/>
                  </a:cubicBezTo>
                  <a:cubicBezTo>
                    <a:pt x="94" y="567"/>
                    <a:pt x="83" y="580"/>
                    <a:pt x="79" y="570"/>
                  </a:cubicBezTo>
                  <a:cubicBezTo>
                    <a:pt x="76" y="559"/>
                    <a:pt x="105" y="540"/>
                    <a:pt x="134" y="529"/>
                  </a:cubicBezTo>
                  <a:cubicBezTo>
                    <a:pt x="164" y="518"/>
                    <a:pt x="175" y="512"/>
                    <a:pt x="179" y="502"/>
                  </a:cubicBezTo>
                  <a:cubicBezTo>
                    <a:pt x="182" y="491"/>
                    <a:pt x="178" y="462"/>
                    <a:pt x="182" y="451"/>
                  </a:cubicBezTo>
                  <a:cubicBezTo>
                    <a:pt x="186" y="439"/>
                    <a:pt x="180" y="432"/>
                    <a:pt x="176" y="406"/>
                  </a:cubicBezTo>
                  <a:cubicBezTo>
                    <a:pt x="172" y="380"/>
                    <a:pt x="163" y="376"/>
                    <a:pt x="159" y="362"/>
                  </a:cubicBezTo>
                  <a:cubicBezTo>
                    <a:pt x="155" y="347"/>
                    <a:pt x="156" y="336"/>
                    <a:pt x="164" y="335"/>
                  </a:cubicBezTo>
                  <a:cubicBezTo>
                    <a:pt x="173" y="335"/>
                    <a:pt x="173" y="330"/>
                    <a:pt x="181" y="316"/>
                  </a:cubicBezTo>
                  <a:cubicBezTo>
                    <a:pt x="188" y="302"/>
                    <a:pt x="196" y="308"/>
                    <a:pt x="210" y="298"/>
                  </a:cubicBezTo>
                  <a:cubicBezTo>
                    <a:pt x="224" y="287"/>
                    <a:pt x="225" y="274"/>
                    <a:pt x="247" y="257"/>
                  </a:cubicBezTo>
                  <a:cubicBezTo>
                    <a:pt x="270" y="240"/>
                    <a:pt x="294" y="241"/>
                    <a:pt x="316" y="228"/>
                  </a:cubicBezTo>
                  <a:cubicBezTo>
                    <a:pt x="338" y="215"/>
                    <a:pt x="375" y="164"/>
                    <a:pt x="371" y="15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0"/>
            <p:cNvSpPr/>
            <p:nvPr/>
          </p:nvSpPr>
          <p:spPr>
            <a:xfrm>
              <a:off x="4924495" y="3736552"/>
              <a:ext cx="281713" cy="327054"/>
            </a:xfrm>
            <a:custGeom>
              <a:rect b="b" l="l" r="r" t="t"/>
              <a:pathLst>
                <a:path extrusionOk="0" h="388" w="382">
                  <a:moveTo>
                    <a:pt x="358" y="311"/>
                  </a:moveTo>
                  <a:cubicBezTo>
                    <a:pt x="356" y="290"/>
                    <a:pt x="344" y="290"/>
                    <a:pt x="345" y="275"/>
                  </a:cubicBezTo>
                  <a:cubicBezTo>
                    <a:pt x="345" y="261"/>
                    <a:pt x="346" y="248"/>
                    <a:pt x="341" y="246"/>
                  </a:cubicBezTo>
                  <a:cubicBezTo>
                    <a:pt x="336" y="244"/>
                    <a:pt x="339" y="232"/>
                    <a:pt x="347" y="220"/>
                  </a:cubicBezTo>
                  <a:cubicBezTo>
                    <a:pt x="355" y="207"/>
                    <a:pt x="332" y="205"/>
                    <a:pt x="328" y="190"/>
                  </a:cubicBezTo>
                  <a:cubicBezTo>
                    <a:pt x="327" y="183"/>
                    <a:pt x="334" y="161"/>
                    <a:pt x="344" y="136"/>
                  </a:cubicBezTo>
                  <a:cubicBezTo>
                    <a:pt x="315" y="116"/>
                    <a:pt x="285" y="94"/>
                    <a:pt x="285" y="94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3" y="19"/>
                    <a:pt x="146" y="31"/>
                    <a:pt x="137" y="35"/>
                  </a:cubicBezTo>
                  <a:cubicBezTo>
                    <a:pt x="127" y="40"/>
                    <a:pt x="151" y="55"/>
                    <a:pt x="139" y="57"/>
                  </a:cubicBezTo>
                  <a:cubicBezTo>
                    <a:pt x="127" y="60"/>
                    <a:pt x="101" y="46"/>
                    <a:pt x="82" y="54"/>
                  </a:cubicBezTo>
                  <a:cubicBezTo>
                    <a:pt x="70" y="59"/>
                    <a:pt x="72" y="28"/>
                    <a:pt x="82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45" y="5"/>
                    <a:pt x="36" y="7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9" y="37"/>
                    <a:pt x="47" y="46"/>
                  </a:cubicBezTo>
                  <a:cubicBezTo>
                    <a:pt x="46" y="50"/>
                    <a:pt x="40" y="52"/>
                    <a:pt x="33" y="53"/>
                  </a:cubicBezTo>
                  <a:cubicBezTo>
                    <a:pt x="36" y="63"/>
                    <a:pt x="35" y="71"/>
                    <a:pt x="35" y="71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6"/>
                    <a:pt x="24" y="114"/>
                    <a:pt x="15" y="118"/>
                  </a:cubicBezTo>
                  <a:cubicBezTo>
                    <a:pt x="12" y="119"/>
                    <a:pt x="7" y="122"/>
                    <a:pt x="0" y="127"/>
                  </a:cubicBezTo>
                  <a:cubicBezTo>
                    <a:pt x="5" y="153"/>
                    <a:pt x="12" y="185"/>
                    <a:pt x="21" y="194"/>
                  </a:cubicBezTo>
                  <a:cubicBezTo>
                    <a:pt x="39" y="210"/>
                    <a:pt x="36" y="229"/>
                    <a:pt x="40" y="240"/>
                  </a:cubicBezTo>
                  <a:cubicBezTo>
                    <a:pt x="44" y="251"/>
                    <a:pt x="60" y="263"/>
                    <a:pt x="49" y="268"/>
                  </a:cubicBezTo>
                  <a:cubicBezTo>
                    <a:pt x="42" y="271"/>
                    <a:pt x="35" y="263"/>
                    <a:pt x="29" y="253"/>
                  </a:cubicBezTo>
                  <a:cubicBezTo>
                    <a:pt x="28" y="255"/>
                    <a:pt x="28" y="257"/>
                    <a:pt x="27" y="259"/>
                  </a:cubicBezTo>
                  <a:cubicBezTo>
                    <a:pt x="27" y="259"/>
                    <a:pt x="26" y="260"/>
                    <a:pt x="25" y="260"/>
                  </a:cubicBezTo>
                  <a:cubicBezTo>
                    <a:pt x="35" y="267"/>
                    <a:pt x="46" y="274"/>
                    <a:pt x="51" y="274"/>
                  </a:cubicBezTo>
                  <a:cubicBezTo>
                    <a:pt x="60" y="274"/>
                    <a:pt x="74" y="285"/>
                    <a:pt x="83" y="287"/>
                  </a:cubicBezTo>
                  <a:cubicBezTo>
                    <a:pt x="92" y="289"/>
                    <a:pt x="124" y="302"/>
                    <a:pt x="128" y="307"/>
                  </a:cubicBezTo>
                  <a:cubicBezTo>
                    <a:pt x="129" y="308"/>
                    <a:pt x="130" y="309"/>
                    <a:pt x="131" y="310"/>
                  </a:cubicBezTo>
                  <a:cubicBezTo>
                    <a:pt x="138" y="310"/>
                    <a:pt x="148" y="310"/>
                    <a:pt x="154" y="310"/>
                  </a:cubicBezTo>
                  <a:cubicBezTo>
                    <a:pt x="156" y="309"/>
                    <a:pt x="157" y="308"/>
                    <a:pt x="159" y="308"/>
                  </a:cubicBezTo>
                  <a:cubicBezTo>
                    <a:pt x="171" y="308"/>
                    <a:pt x="185" y="353"/>
                    <a:pt x="185" y="380"/>
                  </a:cubicBezTo>
                  <a:cubicBezTo>
                    <a:pt x="192" y="381"/>
                    <a:pt x="202" y="382"/>
                    <a:pt x="205" y="382"/>
                  </a:cubicBezTo>
                  <a:cubicBezTo>
                    <a:pt x="210" y="382"/>
                    <a:pt x="216" y="374"/>
                    <a:pt x="225" y="378"/>
                  </a:cubicBezTo>
                  <a:cubicBezTo>
                    <a:pt x="235" y="381"/>
                    <a:pt x="229" y="388"/>
                    <a:pt x="237" y="388"/>
                  </a:cubicBezTo>
                  <a:cubicBezTo>
                    <a:pt x="245" y="388"/>
                    <a:pt x="262" y="383"/>
                    <a:pt x="267" y="384"/>
                  </a:cubicBezTo>
                  <a:cubicBezTo>
                    <a:pt x="272" y="385"/>
                    <a:pt x="287" y="388"/>
                    <a:pt x="288" y="382"/>
                  </a:cubicBezTo>
                  <a:cubicBezTo>
                    <a:pt x="289" y="376"/>
                    <a:pt x="292" y="366"/>
                    <a:pt x="299" y="368"/>
                  </a:cubicBezTo>
                  <a:cubicBezTo>
                    <a:pt x="307" y="370"/>
                    <a:pt x="312" y="377"/>
                    <a:pt x="320" y="369"/>
                  </a:cubicBezTo>
                  <a:cubicBezTo>
                    <a:pt x="328" y="362"/>
                    <a:pt x="342" y="369"/>
                    <a:pt x="345" y="363"/>
                  </a:cubicBezTo>
                  <a:cubicBezTo>
                    <a:pt x="347" y="360"/>
                    <a:pt x="365" y="351"/>
                    <a:pt x="382" y="343"/>
                  </a:cubicBezTo>
                  <a:cubicBezTo>
                    <a:pt x="381" y="323"/>
                    <a:pt x="359" y="332"/>
                    <a:pt x="358" y="31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0"/>
            <p:cNvSpPr/>
            <p:nvPr/>
          </p:nvSpPr>
          <p:spPr>
            <a:xfrm>
              <a:off x="5006925" y="3997577"/>
              <a:ext cx="86054" cy="229041"/>
            </a:xfrm>
            <a:custGeom>
              <a:rect b="b" l="l" r="r" t="t"/>
              <a:pathLst>
                <a:path extrusionOk="0" h="272" w="117">
                  <a:moveTo>
                    <a:pt x="107" y="177"/>
                  </a:moveTo>
                  <a:cubicBezTo>
                    <a:pt x="103" y="171"/>
                    <a:pt x="94" y="163"/>
                    <a:pt x="86" y="156"/>
                  </a:cubicBezTo>
                  <a:cubicBezTo>
                    <a:pt x="86" y="159"/>
                    <a:pt x="86" y="161"/>
                    <a:pt x="85" y="162"/>
                  </a:cubicBezTo>
                  <a:cubicBezTo>
                    <a:pt x="76" y="175"/>
                    <a:pt x="50" y="134"/>
                    <a:pt x="47" y="108"/>
                  </a:cubicBezTo>
                  <a:cubicBezTo>
                    <a:pt x="43" y="83"/>
                    <a:pt x="61" y="70"/>
                    <a:pt x="51" y="46"/>
                  </a:cubicBezTo>
                  <a:cubicBezTo>
                    <a:pt x="41" y="26"/>
                    <a:pt x="36" y="6"/>
                    <a:pt x="42" y="0"/>
                  </a:cubicBezTo>
                  <a:cubicBezTo>
                    <a:pt x="36" y="0"/>
                    <a:pt x="26" y="0"/>
                    <a:pt x="19" y="0"/>
                  </a:cubicBezTo>
                  <a:cubicBezTo>
                    <a:pt x="24" y="10"/>
                    <a:pt x="32" y="28"/>
                    <a:pt x="32" y="35"/>
                  </a:cubicBezTo>
                  <a:cubicBezTo>
                    <a:pt x="32" y="42"/>
                    <a:pt x="23" y="33"/>
                    <a:pt x="20" y="42"/>
                  </a:cubicBezTo>
                  <a:cubicBezTo>
                    <a:pt x="16" y="51"/>
                    <a:pt x="14" y="92"/>
                    <a:pt x="22" y="99"/>
                  </a:cubicBezTo>
                  <a:cubicBezTo>
                    <a:pt x="29" y="107"/>
                    <a:pt x="7" y="101"/>
                    <a:pt x="7" y="109"/>
                  </a:cubicBezTo>
                  <a:cubicBezTo>
                    <a:pt x="7" y="116"/>
                    <a:pt x="5" y="141"/>
                    <a:pt x="2" y="143"/>
                  </a:cubicBezTo>
                  <a:cubicBezTo>
                    <a:pt x="0" y="144"/>
                    <a:pt x="4" y="150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12" y="158"/>
                    <a:pt x="26" y="176"/>
                    <a:pt x="32" y="175"/>
                  </a:cubicBezTo>
                  <a:cubicBezTo>
                    <a:pt x="39" y="174"/>
                    <a:pt x="57" y="164"/>
                    <a:pt x="60" y="179"/>
                  </a:cubicBezTo>
                  <a:cubicBezTo>
                    <a:pt x="64" y="193"/>
                    <a:pt x="51" y="218"/>
                    <a:pt x="53" y="225"/>
                  </a:cubicBezTo>
                  <a:cubicBezTo>
                    <a:pt x="55" y="231"/>
                    <a:pt x="83" y="272"/>
                    <a:pt x="85" y="267"/>
                  </a:cubicBezTo>
                  <a:cubicBezTo>
                    <a:pt x="87" y="262"/>
                    <a:pt x="79" y="243"/>
                    <a:pt x="88" y="235"/>
                  </a:cubicBezTo>
                  <a:cubicBezTo>
                    <a:pt x="98" y="227"/>
                    <a:pt x="109" y="237"/>
                    <a:pt x="108" y="212"/>
                  </a:cubicBezTo>
                  <a:cubicBezTo>
                    <a:pt x="107" y="187"/>
                    <a:pt x="117" y="188"/>
                    <a:pt x="107" y="17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>
              <a:off x="8419178" y="4328758"/>
              <a:ext cx="85148" cy="77379"/>
            </a:xfrm>
            <a:custGeom>
              <a:rect b="b" l="l" r="r" t="t"/>
              <a:pathLst>
                <a:path extrusionOk="0" h="92" w="116">
                  <a:moveTo>
                    <a:pt x="2" y="13"/>
                  </a:moveTo>
                  <a:cubicBezTo>
                    <a:pt x="0" y="0"/>
                    <a:pt x="116" y="75"/>
                    <a:pt x="104" y="84"/>
                  </a:cubicBezTo>
                  <a:cubicBezTo>
                    <a:pt x="91" y="92"/>
                    <a:pt x="4" y="25"/>
                    <a:pt x="2" y="13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0"/>
            <p:cNvSpPr/>
            <p:nvPr/>
          </p:nvSpPr>
          <p:spPr>
            <a:xfrm>
              <a:off x="5929964" y="2419051"/>
              <a:ext cx="199282" cy="152694"/>
            </a:xfrm>
            <a:custGeom>
              <a:rect b="b" l="l" r="r" t="t"/>
              <a:pathLst>
                <a:path extrusionOk="0" h="182" w="270">
                  <a:moveTo>
                    <a:pt x="221" y="147"/>
                  </a:moveTo>
                  <a:cubicBezTo>
                    <a:pt x="228" y="152"/>
                    <a:pt x="227" y="158"/>
                    <a:pt x="234" y="157"/>
                  </a:cubicBezTo>
                  <a:cubicBezTo>
                    <a:pt x="240" y="156"/>
                    <a:pt x="253" y="159"/>
                    <a:pt x="259" y="165"/>
                  </a:cubicBezTo>
                  <a:cubicBezTo>
                    <a:pt x="265" y="163"/>
                    <a:pt x="270" y="163"/>
                    <a:pt x="270" y="163"/>
                  </a:cubicBezTo>
                  <a:cubicBezTo>
                    <a:pt x="270" y="163"/>
                    <a:pt x="265" y="127"/>
                    <a:pt x="264" y="115"/>
                  </a:cubicBezTo>
                  <a:cubicBezTo>
                    <a:pt x="262" y="104"/>
                    <a:pt x="229" y="93"/>
                    <a:pt x="229" y="93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3" y="63"/>
                    <a:pt x="184" y="68"/>
                    <a:pt x="177" y="65"/>
                  </a:cubicBezTo>
                  <a:cubicBezTo>
                    <a:pt x="170" y="63"/>
                    <a:pt x="155" y="70"/>
                    <a:pt x="148" y="60"/>
                  </a:cubicBezTo>
                  <a:cubicBezTo>
                    <a:pt x="141" y="50"/>
                    <a:pt x="129" y="67"/>
                    <a:pt x="116" y="59"/>
                  </a:cubicBezTo>
                  <a:cubicBezTo>
                    <a:pt x="104" y="50"/>
                    <a:pt x="68" y="61"/>
                    <a:pt x="66" y="54"/>
                  </a:cubicBezTo>
                  <a:cubicBezTo>
                    <a:pt x="65" y="47"/>
                    <a:pt x="82" y="32"/>
                    <a:pt x="91" y="34"/>
                  </a:cubicBezTo>
                  <a:cubicBezTo>
                    <a:pt x="94" y="34"/>
                    <a:pt x="98" y="34"/>
                    <a:pt x="102" y="34"/>
                  </a:cubicBezTo>
                  <a:cubicBezTo>
                    <a:pt x="107" y="27"/>
                    <a:pt x="117" y="9"/>
                    <a:pt x="115" y="5"/>
                  </a:cubicBezTo>
                  <a:cubicBezTo>
                    <a:pt x="111" y="0"/>
                    <a:pt x="99" y="4"/>
                    <a:pt x="91" y="10"/>
                  </a:cubicBezTo>
                  <a:cubicBezTo>
                    <a:pt x="82" y="16"/>
                    <a:pt x="67" y="7"/>
                    <a:pt x="64" y="16"/>
                  </a:cubicBezTo>
                  <a:cubicBezTo>
                    <a:pt x="60" y="26"/>
                    <a:pt x="56" y="35"/>
                    <a:pt x="47" y="35"/>
                  </a:cubicBezTo>
                  <a:cubicBezTo>
                    <a:pt x="38" y="35"/>
                    <a:pt x="45" y="51"/>
                    <a:pt x="36" y="55"/>
                  </a:cubicBezTo>
                  <a:cubicBezTo>
                    <a:pt x="26" y="59"/>
                    <a:pt x="4" y="58"/>
                    <a:pt x="2" y="67"/>
                  </a:cubicBezTo>
                  <a:cubicBezTo>
                    <a:pt x="0" y="77"/>
                    <a:pt x="26" y="83"/>
                    <a:pt x="24" y="94"/>
                  </a:cubicBezTo>
                  <a:cubicBezTo>
                    <a:pt x="22" y="106"/>
                    <a:pt x="38" y="118"/>
                    <a:pt x="28" y="126"/>
                  </a:cubicBezTo>
                  <a:cubicBezTo>
                    <a:pt x="20" y="132"/>
                    <a:pt x="13" y="142"/>
                    <a:pt x="14" y="162"/>
                  </a:cubicBezTo>
                  <a:cubicBezTo>
                    <a:pt x="21" y="167"/>
                    <a:pt x="27" y="171"/>
                    <a:pt x="30" y="164"/>
                  </a:cubicBezTo>
                  <a:cubicBezTo>
                    <a:pt x="36" y="153"/>
                    <a:pt x="66" y="164"/>
                    <a:pt x="66" y="154"/>
                  </a:cubicBezTo>
                  <a:cubicBezTo>
                    <a:pt x="66" y="145"/>
                    <a:pt x="100" y="147"/>
                    <a:pt x="100" y="138"/>
                  </a:cubicBezTo>
                  <a:cubicBezTo>
                    <a:pt x="100" y="128"/>
                    <a:pt x="119" y="106"/>
                    <a:pt x="132" y="107"/>
                  </a:cubicBezTo>
                  <a:cubicBezTo>
                    <a:pt x="144" y="109"/>
                    <a:pt x="130" y="129"/>
                    <a:pt x="145" y="136"/>
                  </a:cubicBezTo>
                  <a:cubicBezTo>
                    <a:pt x="161" y="143"/>
                    <a:pt x="139" y="168"/>
                    <a:pt x="147" y="178"/>
                  </a:cubicBezTo>
                  <a:cubicBezTo>
                    <a:pt x="150" y="182"/>
                    <a:pt x="156" y="181"/>
                    <a:pt x="163" y="179"/>
                  </a:cubicBezTo>
                  <a:cubicBezTo>
                    <a:pt x="169" y="177"/>
                    <a:pt x="176" y="175"/>
                    <a:pt x="182" y="172"/>
                  </a:cubicBezTo>
                  <a:cubicBezTo>
                    <a:pt x="196" y="160"/>
                    <a:pt x="214" y="144"/>
                    <a:pt x="221" y="147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0"/>
            <p:cNvSpPr/>
            <p:nvPr/>
          </p:nvSpPr>
          <p:spPr>
            <a:xfrm>
              <a:off x="2120959" y="2936973"/>
              <a:ext cx="22646" cy="54681"/>
            </a:xfrm>
            <a:custGeom>
              <a:rect b="b" l="l" r="r" t="t"/>
              <a:pathLst>
                <a:path extrusionOk="0" h="65" w="30">
                  <a:moveTo>
                    <a:pt x="26" y="61"/>
                  </a:moveTo>
                  <a:cubicBezTo>
                    <a:pt x="24" y="65"/>
                    <a:pt x="12" y="55"/>
                    <a:pt x="12" y="47"/>
                  </a:cubicBezTo>
                  <a:cubicBezTo>
                    <a:pt x="12" y="39"/>
                    <a:pt x="0" y="37"/>
                    <a:pt x="0" y="23"/>
                  </a:cubicBezTo>
                  <a:cubicBezTo>
                    <a:pt x="0" y="9"/>
                    <a:pt x="6" y="0"/>
                    <a:pt x="13" y="13"/>
                  </a:cubicBezTo>
                  <a:cubicBezTo>
                    <a:pt x="20" y="25"/>
                    <a:pt x="15" y="33"/>
                    <a:pt x="16" y="39"/>
                  </a:cubicBezTo>
                  <a:cubicBezTo>
                    <a:pt x="18" y="45"/>
                    <a:pt x="30" y="53"/>
                    <a:pt x="26" y="6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>
              <a:off x="2549415" y="3386801"/>
              <a:ext cx="31704" cy="28888"/>
            </a:xfrm>
            <a:custGeom>
              <a:rect b="b" l="l" r="r" t="t"/>
              <a:pathLst>
                <a:path extrusionOk="0" h="34" w="43">
                  <a:moveTo>
                    <a:pt x="9" y="30"/>
                  </a:moveTo>
                  <a:cubicBezTo>
                    <a:pt x="4" y="26"/>
                    <a:pt x="16" y="17"/>
                    <a:pt x="8" y="14"/>
                  </a:cubicBezTo>
                  <a:cubicBezTo>
                    <a:pt x="0" y="10"/>
                    <a:pt x="26" y="0"/>
                    <a:pt x="34" y="6"/>
                  </a:cubicBezTo>
                  <a:cubicBezTo>
                    <a:pt x="42" y="13"/>
                    <a:pt x="43" y="24"/>
                    <a:pt x="36" y="27"/>
                  </a:cubicBezTo>
                  <a:cubicBezTo>
                    <a:pt x="29" y="30"/>
                    <a:pt x="13" y="34"/>
                    <a:pt x="9" y="3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0"/>
            <p:cNvSpPr/>
            <p:nvPr/>
          </p:nvSpPr>
          <p:spPr>
            <a:xfrm>
              <a:off x="5289543" y="2402544"/>
              <a:ext cx="87865" cy="85633"/>
            </a:xfrm>
            <a:custGeom>
              <a:rect b="b" l="l" r="r" t="t"/>
              <a:pathLst>
                <a:path extrusionOk="0" h="102" w="118">
                  <a:moveTo>
                    <a:pt x="111" y="79"/>
                  </a:moveTo>
                  <a:cubicBezTo>
                    <a:pt x="111" y="71"/>
                    <a:pt x="89" y="63"/>
                    <a:pt x="89" y="53"/>
                  </a:cubicBezTo>
                  <a:cubicBezTo>
                    <a:pt x="89" y="43"/>
                    <a:pt x="75" y="33"/>
                    <a:pt x="77" y="25"/>
                  </a:cubicBezTo>
                  <a:cubicBezTo>
                    <a:pt x="78" y="19"/>
                    <a:pt x="71" y="11"/>
                    <a:pt x="67" y="5"/>
                  </a:cubicBezTo>
                  <a:cubicBezTo>
                    <a:pt x="58" y="2"/>
                    <a:pt x="45" y="0"/>
                    <a:pt x="36" y="1"/>
                  </a:cubicBezTo>
                  <a:cubicBezTo>
                    <a:pt x="23" y="3"/>
                    <a:pt x="13" y="7"/>
                    <a:pt x="0" y="9"/>
                  </a:cubicBezTo>
                  <a:cubicBezTo>
                    <a:pt x="7" y="19"/>
                    <a:pt x="2" y="22"/>
                    <a:pt x="8" y="36"/>
                  </a:cubicBezTo>
                  <a:cubicBezTo>
                    <a:pt x="14" y="52"/>
                    <a:pt x="30" y="44"/>
                    <a:pt x="35" y="48"/>
                  </a:cubicBezTo>
                  <a:cubicBezTo>
                    <a:pt x="37" y="50"/>
                    <a:pt x="40" y="55"/>
                    <a:pt x="42" y="61"/>
                  </a:cubicBezTo>
                  <a:cubicBezTo>
                    <a:pt x="43" y="61"/>
                    <a:pt x="44" y="61"/>
                    <a:pt x="45" y="61"/>
                  </a:cubicBezTo>
                  <a:cubicBezTo>
                    <a:pt x="51" y="62"/>
                    <a:pt x="53" y="65"/>
                    <a:pt x="54" y="69"/>
                  </a:cubicBezTo>
                  <a:cubicBezTo>
                    <a:pt x="61" y="70"/>
                    <a:pt x="68" y="75"/>
                    <a:pt x="71" y="77"/>
                  </a:cubicBezTo>
                  <a:cubicBezTo>
                    <a:pt x="76" y="79"/>
                    <a:pt x="79" y="73"/>
                    <a:pt x="88" y="83"/>
                  </a:cubicBezTo>
                  <a:cubicBezTo>
                    <a:pt x="96" y="91"/>
                    <a:pt x="96" y="94"/>
                    <a:pt x="95" y="101"/>
                  </a:cubicBezTo>
                  <a:cubicBezTo>
                    <a:pt x="103" y="102"/>
                    <a:pt x="111" y="100"/>
                    <a:pt x="118" y="97"/>
                  </a:cubicBezTo>
                  <a:cubicBezTo>
                    <a:pt x="115" y="90"/>
                    <a:pt x="111" y="83"/>
                    <a:pt x="111" y="7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0"/>
            <p:cNvSpPr/>
            <p:nvPr/>
          </p:nvSpPr>
          <p:spPr>
            <a:xfrm>
              <a:off x="5329400" y="2383973"/>
              <a:ext cx="130439" cy="120711"/>
            </a:xfrm>
            <a:custGeom>
              <a:rect b="b" l="l" r="r" t="t"/>
              <a:pathLst>
                <a:path extrusionOk="0" h="143" w="176">
                  <a:moveTo>
                    <a:pt x="165" y="47"/>
                  </a:moveTo>
                  <a:cubicBezTo>
                    <a:pt x="161" y="39"/>
                    <a:pt x="148" y="24"/>
                    <a:pt x="134" y="6"/>
                  </a:cubicBezTo>
                  <a:cubicBezTo>
                    <a:pt x="130" y="19"/>
                    <a:pt x="114" y="16"/>
                    <a:pt x="111" y="23"/>
                  </a:cubicBezTo>
                  <a:cubicBezTo>
                    <a:pt x="108" y="31"/>
                    <a:pt x="100" y="22"/>
                    <a:pt x="96" y="23"/>
                  </a:cubicBezTo>
                  <a:cubicBezTo>
                    <a:pt x="91" y="25"/>
                    <a:pt x="80" y="6"/>
                    <a:pt x="69" y="4"/>
                  </a:cubicBezTo>
                  <a:cubicBezTo>
                    <a:pt x="66" y="4"/>
                    <a:pt x="62" y="2"/>
                    <a:pt x="58" y="0"/>
                  </a:cubicBezTo>
                  <a:cubicBezTo>
                    <a:pt x="53" y="5"/>
                    <a:pt x="49" y="10"/>
                    <a:pt x="51" y="13"/>
                  </a:cubicBezTo>
                  <a:cubicBezTo>
                    <a:pt x="54" y="18"/>
                    <a:pt x="68" y="23"/>
                    <a:pt x="62" y="28"/>
                  </a:cubicBezTo>
                  <a:cubicBezTo>
                    <a:pt x="57" y="34"/>
                    <a:pt x="40" y="31"/>
                    <a:pt x="35" y="26"/>
                  </a:cubicBezTo>
                  <a:cubicBezTo>
                    <a:pt x="30" y="21"/>
                    <a:pt x="14" y="13"/>
                    <a:pt x="11" y="19"/>
                  </a:cubicBezTo>
                  <a:cubicBezTo>
                    <a:pt x="8" y="25"/>
                    <a:pt x="25" y="39"/>
                    <a:pt x="23" y="47"/>
                  </a:cubicBezTo>
                  <a:cubicBezTo>
                    <a:pt x="21" y="55"/>
                    <a:pt x="35" y="65"/>
                    <a:pt x="35" y="75"/>
                  </a:cubicBezTo>
                  <a:cubicBezTo>
                    <a:pt x="35" y="85"/>
                    <a:pt x="57" y="93"/>
                    <a:pt x="57" y="101"/>
                  </a:cubicBezTo>
                  <a:cubicBezTo>
                    <a:pt x="57" y="105"/>
                    <a:pt x="61" y="112"/>
                    <a:pt x="64" y="119"/>
                  </a:cubicBezTo>
                  <a:cubicBezTo>
                    <a:pt x="81" y="111"/>
                    <a:pt x="95" y="98"/>
                    <a:pt x="106" y="93"/>
                  </a:cubicBezTo>
                  <a:cubicBezTo>
                    <a:pt x="123" y="84"/>
                    <a:pt x="116" y="119"/>
                    <a:pt x="113" y="125"/>
                  </a:cubicBezTo>
                  <a:cubicBezTo>
                    <a:pt x="111" y="128"/>
                    <a:pt x="124" y="137"/>
                    <a:pt x="138" y="143"/>
                  </a:cubicBezTo>
                  <a:cubicBezTo>
                    <a:pt x="138" y="135"/>
                    <a:pt x="140" y="128"/>
                    <a:pt x="144" y="122"/>
                  </a:cubicBezTo>
                  <a:cubicBezTo>
                    <a:pt x="162" y="100"/>
                    <a:pt x="176" y="66"/>
                    <a:pt x="165" y="47"/>
                  </a:cubicBezTo>
                  <a:close/>
                  <a:moveTo>
                    <a:pt x="17" y="99"/>
                  </a:moveTo>
                  <a:cubicBezTo>
                    <a:pt x="14" y="97"/>
                    <a:pt x="7" y="92"/>
                    <a:pt x="0" y="91"/>
                  </a:cubicBezTo>
                  <a:cubicBezTo>
                    <a:pt x="2" y="97"/>
                    <a:pt x="2" y="105"/>
                    <a:pt x="12" y="109"/>
                  </a:cubicBezTo>
                  <a:cubicBezTo>
                    <a:pt x="27" y="116"/>
                    <a:pt x="5" y="119"/>
                    <a:pt x="35" y="123"/>
                  </a:cubicBezTo>
                  <a:cubicBezTo>
                    <a:pt x="37" y="123"/>
                    <a:pt x="39" y="123"/>
                    <a:pt x="41" y="123"/>
                  </a:cubicBezTo>
                  <a:cubicBezTo>
                    <a:pt x="42" y="116"/>
                    <a:pt x="42" y="113"/>
                    <a:pt x="34" y="105"/>
                  </a:cubicBezTo>
                  <a:cubicBezTo>
                    <a:pt x="25" y="95"/>
                    <a:pt x="22" y="101"/>
                    <a:pt x="17" y="99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>
              <a:off x="5742457" y="2507779"/>
              <a:ext cx="373200" cy="304357"/>
            </a:xfrm>
            <a:custGeom>
              <a:rect b="b" l="l" r="r" t="t"/>
              <a:pathLst>
                <a:path extrusionOk="0" h="362" w="505">
                  <a:moveTo>
                    <a:pt x="487" y="51"/>
                  </a:moveTo>
                  <a:cubicBezTo>
                    <a:pt x="480" y="52"/>
                    <a:pt x="481" y="46"/>
                    <a:pt x="474" y="41"/>
                  </a:cubicBezTo>
                  <a:cubicBezTo>
                    <a:pt x="467" y="38"/>
                    <a:pt x="449" y="54"/>
                    <a:pt x="435" y="66"/>
                  </a:cubicBezTo>
                  <a:cubicBezTo>
                    <a:pt x="429" y="69"/>
                    <a:pt x="423" y="71"/>
                    <a:pt x="417" y="73"/>
                  </a:cubicBezTo>
                  <a:cubicBezTo>
                    <a:pt x="409" y="75"/>
                    <a:pt x="403" y="76"/>
                    <a:pt x="400" y="72"/>
                  </a:cubicBezTo>
                  <a:cubicBezTo>
                    <a:pt x="392" y="62"/>
                    <a:pt x="414" y="37"/>
                    <a:pt x="398" y="30"/>
                  </a:cubicBezTo>
                  <a:cubicBezTo>
                    <a:pt x="383" y="23"/>
                    <a:pt x="397" y="3"/>
                    <a:pt x="385" y="1"/>
                  </a:cubicBezTo>
                  <a:cubicBezTo>
                    <a:pt x="372" y="0"/>
                    <a:pt x="353" y="22"/>
                    <a:pt x="353" y="32"/>
                  </a:cubicBezTo>
                  <a:cubicBezTo>
                    <a:pt x="353" y="41"/>
                    <a:pt x="319" y="39"/>
                    <a:pt x="319" y="48"/>
                  </a:cubicBezTo>
                  <a:cubicBezTo>
                    <a:pt x="319" y="58"/>
                    <a:pt x="289" y="47"/>
                    <a:pt x="283" y="58"/>
                  </a:cubicBezTo>
                  <a:cubicBezTo>
                    <a:pt x="278" y="69"/>
                    <a:pt x="262" y="50"/>
                    <a:pt x="253" y="50"/>
                  </a:cubicBezTo>
                  <a:cubicBezTo>
                    <a:pt x="243" y="50"/>
                    <a:pt x="236" y="36"/>
                    <a:pt x="224" y="40"/>
                  </a:cubicBezTo>
                  <a:cubicBezTo>
                    <a:pt x="211" y="44"/>
                    <a:pt x="204" y="36"/>
                    <a:pt x="194" y="34"/>
                  </a:cubicBezTo>
                  <a:cubicBezTo>
                    <a:pt x="185" y="33"/>
                    <a:pt x="178" y="55"/>
                    <a:pt x="167" y="51"/>
                  </a:cubicBezTo>
                  <a:cubicBezTo>
                    <a:pt x="155" y="47"/>
                    <a:pt x="150" y="72"/>
                    <a:pt x="146" y="86"/>
                  </a:cubicBezTo>
                  <a:cubicBezTo>
                    <a:pt x="142" y="100"/>
                    <a:pt x="94" y="100"/>
                    <a:pt x="96" y="115"/>
                  </a:cubicBezTo>
                  <a:cubicBezTo>
                    <a:pt x="97" y="130"/>
                    <a:pt x="68" y="136"/>
                    <a:pt x="65" y="126"/>
                  </a:cubicBezTo>
                  <a:cubicBezTo>
                    <a:pt x="62" y="116"/>
                    <a:pt x="44" y="122"/>
                    <a:pt x="40" y="119"/>
                  </a:cubicBezTo>
                  <a:cubicBezTo>
                    <a:pt x="36" y="116"/>
                    <a:pt x="24" y="122"/>
                    <a:pt x="25" y="136"/>
                  </a:cubicBezTo>
                  <a:cubicBezTo>
                    <a:pt x="26" y="150"/>
                    <a:pt x="12" y="158"/>
                    <a:pt x="11" y="164"/>
                  </a:cubicBezTo>
                  <a:cubicBezTo>
                    <a:pt x="10" y="169"/>
                    <a:pt x="1" y="186"/>
                    <a:pt x="7" y="194"/>
                  </a:cubicBezTo>
                  <a:cubicBezTo>
                    <a:pt x="12" y="203"/>
                    <a:pt x="0" y="216"/>
                    <a:pt x="7" y="232"/>
                  </a:cubicBezTo>
                  <a:cubicBezTo>
                    <a:pt x="14" y="247"/>
                    <a:pt x="10" y="266"/>
                    <a:pt x="12" y="272"/>
                  </a:cubicBezTo>
                  <a:cubicBezTo>
                    <a:pt x="15" y="278"/>
                    <a:pt x="42" y="275"/>
                    <a:pt x="47" y="290"/>
                  </a:cubicBezTo>
                  <a:cubicBezTo>
                    <a:pt x="53" y="305"/>
                    <a:pt x="12" y="332"/>
                    <a:pt x="11" y="340"/>
                  </a:cubicBezTo>
                  <a:cubicBezTo>
                    <a:pt x="10" y="343"/>
                    <a:pt x="14" y="347"/>
                    <a:pt x="18" y="352"/>
                  </a:cubicBezTo>
                  <a:cubicBezTo>
                    <a:pt x="34" y="352"/>
                    <a:pt x="54" y="354"/>
                    <a:pt x="72" y="358"/>
                  </a:cubicBezTo>
                  <a:cubicBezTo>
                    <a:pt x="95" y="362"/>
                    <a:pt x="212" y="344"/>
                    <a:pt x="214" y="340"/>
                  </a:cubicBezTo>
                  <a:cubicBezTo>
                    <a:pt x="216" y="336"/>
                    <a:pt x="210" y="310"/>
                    <a:pt x="211" y="305"/>
                  </a:cubicBezTo>
                  <a:cubicBezTo>
                    <a:pt x="212" y="299"/>
                    <a:pt x="226" y="287"/>
                    <a:pt x="239" y="288"/>
                  </a:cubicBezTo>
                  <a:cubicBezTo>
                    <a:pt x="251" y="289"/>
                    <a:pt x="263" y="291"/>
                    <a:pt x="263" y="282"/>
                  </a:cubicBezTo>
                  <a:cubicBezTo>
                    <a:pt x="263" y="272"/>
                    <a:pt x="297" y="261"/>
                    <a:pt x="300" y="269"/>
                  </a:cubicBezTo>
                  <a:cubicBezTo>
                    <a:pt x="303" y="278"/>
                    <a:pt x="316" y="274"/>
                    <a:pt x="317" y="254"/>
                  </a:cubicBezTo>
                  <a:cubicBezTo>
                    <a:pt x="318" y="233"/>
                    <a:pt x="316" y="217"/>
                    <a:pt x="328" y="216"/>
                  </a:cubicBezTo>
                  <a:cubicBezTo>
                    <a:pt x="341" y="215"/>
                    <a:pt x="353" y="208"/>
                    <a:pt x="352" y="202"/>
                  </a:cubicBezTo>
                  <a:cubicBezTo>
                    <a:pt x="351" y="195"/>
                    <a:pt x="336" y="183"/>
                    <a:pt x="341" y="179"/>
                  </a:cubicBezTo>
                  <a:cubicBezTo>
                    <a:pt x="345" y="175"/>
                    <a:pt x="376" y="189"/>
                    <a:pt x="380" y="180"/>
                  </a:cubicBezTo>
                  <a:cubicBezTo>
                    <a:pt x="384" y="170"/>
                    <a:pt x="378" y="160"/>
                    <a:pt x="383" y="152"/>
                  </a:cubicBezTo>
                  <a:cubicBezTo>
                    <a:pt x="388" y="143"/>
                    <a:pt x="401" y="135"/>
                    <a:pt x="400" y="127"/>
                  </a:cubicBezTo>
                  <a:cubicBezTo>
                    <a:pt x="399" y="118"/>
                    <a:pt x="401" y="113"/>
                    <a:pt x="394" y="106"/>
                  </a:cubicBezTo>
                  <a:cubicBezTo>
                    <a:pt x="386" y="99"/>
                    <a:pt x="389" y="89"/>
                    <a:pt x="399" y="88"/>
                  </a:cubicBezTo>
                  <a:cubicBezTo>
                    <a:pt x="400" y="88"/>
                    <a:pt x="402" y="87"/>
                    <a:pt x="404" y="86"/>
                  </a:cubicBezTo>
                  <a:cubicBezTo>
                    <a:pt x="411" y="85"/>
                    <a:pt x="417" y="83"/>
                    <a:pt x="422" y="80"/>
                  </a:cubicBezTo>
                  <a:cubicBezTo>
                    <a:pt x="435" y="70"/>
                    <a:pt x="460" y="62"/>
                    <a:pt x="470" y="66"/>
                  </a:cubicBezTo>
                  <a:cubicBezTo>
                    <a:pt x="478" y="68"/>
                    <a:pt x="495" y="66"/>
                    <a:pt x="505" y="55"/>
                  </a:cubicBezTo>
                  <a:cubicBezTo>
                    <a:pt x="499" y="52"/>
                    <a:pt x="491" y="51"/>
                    <a:pt x="487" y="51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0"/>
            <p:cNvSpPr/>
            <p:nvPr/>
          </p:nvSpPr>
          <p:spPr>
            <a:xfrm>
              <a:off x="5756045" y="2554206"/>
              <a:ext cx="430268" cy="441575"/>
            </a:xfrm>
            <a:custGeom>
              <a:rect b="b" l="l" r="r" t="t"/>
              <a:pathLst>
                <a:path extrusionOk="0" h="525" w="582">
                  <a:moveTo>
                    <a:pt x="554" y="54"/>
                  </a:moveTo>
                  <a:cubicBezTo>
                    <a:pt x="538" y="47"/>
                    <a:pt x="537" y="32"/>
                    <a:pt x="537" y="28"/>
                  </a:cubicBezTo>
                  <a:cubicBezTo>
                    <a:pt x="537" y="24"/>
                    <a:pt x="518" y="12"/>
                    <a:pt x="504" y="2"/>
                  </a:cubicBezTo>
                  <a:cubicBezTo>
                    <a:pt x="503" y="2"/>
                    <a:pt x="499" y="3"/>
                    <a:pt x="494" y="4"/>
                  </a:cubicBezTo>
                  <a:cubicBezTo>
                    <a:pt x="492" y="2"/>
                    <a:pt x="490" y="1"/>
                    <a:pt x="487" y="0"/>
                  </a:cubicBezTo>
                  <a:cubicBezTo>
                    <a:pt x="477" y="11"/>
                    <a:pt x="460" y="13"/>
                    <a:pt x="452" y="11"/>
                  </a:cubicBezTo>
                  <a:cubicBezTo>
                    <a:pt x="442" y="7"/>
                    <a:pt x="417" y="15"/>
                    <a:pt x="404" y="25"/>
                  </a:cubicBezTo>
                  <a:cubicBezTo>
                    <a:pt x="399" y="28"/>
                    <a:pt x="393" y="30"/>
                    <a:pt x="386" y="31"/>
                  </a:cubicBezTo>
                  <a:cubicBezTo>
                    <a:pt x="384" y="32"/>
                    <a:pt x="382" y="33"/>
                    <a:pt x="381" y="33"/>
                  </a:cubicBezTo>
                  <a:cubicBezTo>
                    <a:pt x="371" y="34"/>
                    <a:pt x="368" y="44"/>
                    <a:pt x="376" y="51"/>
                  </a:cubicBezTo>
                  <a:cubicBezTo>
                    <a:pt x="383" y="58"/>
                    <a:pt x="381" y="63"/>
                    <a:pt x="382" y="72"/>
                  </a:cubicBezTo>
                  <a:cubicBezTo>
                    <a:pt x="383" y="80"/>
                    <a:pt x="370" y="88"/>
                    <a:pt x="365" y="97"/>
                  </a:cubicBezTo>
                  <a:cubicBezTo>
                    <a:pt x="360" y="105"/>
                    <a:pt x="366" y="115"/>
                    <a:pt x="362" y="125"/>
                  </a:cubicBezTo>
                  <a:cubicBezTo>
                    <a:pt x="358" y="134"/>
                    <a:pt x="327" y="120"/>
                    <a:pt x="323" y="124"/>
                  </a:cubicBezTo>
                  <a:cubicBezTo>
                    <a:pt x="318" y="128"/>
                    <a:pt x="333" y="140"/>
                    <a:pt x="334" y="147"/>
                  </a:cubicBezTo>
                  <a:cubicBezTo>
                    <a:pt x="335" y="153"/>
                    <a:pt x="323" y="160"/>
                    <a:pt x="310" y="161"/>
                  </a:cubicBezTo>
                  <a:cubicBezTo>
                    <a:pt x="298" y="162"/>
                    <a:pt x="300" y="178"/>
                    <a:pt x="299" y="199"/>
                  </a:cubicBezTo>
                  <a:cubicBezTo>
                    <a:pt x="298" y="219"/>
                    <a:pt x="285" y="223"/>
                    <a:pt x="282" y="214"/>
                  </a:cubicBezTo>
                  <a:cubicBezTo>
                    <a:pt x="279" y="206"/>
                    <a:pt x="245" y="217"/>
                    <a:pt x="245" y="227"/>
                  </a:cubicBezTo>
                  <a:cubicBezTo>
                    <a:pt x="245" y="236"/>
                    <a:pt x="233" y="234"/>
                    <a:pt x="221" y="233"/>
                  </a:cubicBezTo>
                  <a:cubicBezTo>
                    <a:pt x="208" y="232"/>
                    <a:pt x="194" y="244"/>
                    <a:pt x="193" y="250"/>
                  </a:cubicBezTo>
                  <a:cubicBezTo>
                    <a:pt x="192" y="255"/>
                    <a:pt x="198" y="281"/>
                    <a:pt x="196" y="285"/>
                  </a:cubicBezTo>
                  <a:cubicBezTo>
                    <a:pt x="194" y="289"/>
                    <a:pt x="77" y="307"/>
                    <a:pt x="54" y="303"/>
                  </a:cubicBezTo>
                  <a:cubicBezTo>
                    <a:pt x="36" y="299"/>
                    <a:pt x="16" y="297"/>
                    <a:pt x="0" y="297"/>
                  </a:cubicBezTo>
                  <a:cubicBezTo>
                    <a:pt x="6" y="303"/>
                    <a:pt x="14" y="309"/>
                    <a:pt x="17" y="316"/>
                  </a:cubicBezTo>
                  <a:cubicBezTo>
                    <a:pt x="21" y="328"/>
                    <a:pt x="36" y="339"/>
                    <a:pt x="53" y="346"/>
                  </a:cubicBezTo>
                  <a:cubicBezTo>
                    <a:pt x="69" y="353"/>
                    <a:pt x="61" y="382"/>
                    <a:pt x="69" y="385"/>
                  </a:cubicBezTo>
                  <a:cubicBezTo>
                    <a:pt x="78" y="388"/>
                    <a:pt x="89" y="410"/>
                    <a:pt x="78" y="411"/>
                  </a:cubicBezTo>
                  <a:cubicBezTo>
                    <a:pt x="67" y="413"/>
                    <a:pt x="57" y="416"/>
                    <a:pt x="46" y="421"/>
                  </a:cubicBezTo>
                  <a:cubicBezTo>
                    <a:pt x="35" y="427"/>
                    <a:pt x="22" y="441"/>
                    <a:pt x="24" y="457"/>
                  </a:cubicBezTo>
                  <a:cubicBezTo>
                    <a:pt x="24" y="459"/>
                    <a:pt x="24" y="462"/>
                    <a:pt x="24" y="466"/>
                  </a:cubicBezTo>
                  <a:cubicBezTo>
                    <a:pt x="53" y="467"/>
                    <a:pt x="86" y="465"/>
                    <a:pt x="90" y="461"/>
                  </a:cubicBezTo>
                  <a:cubicBezTo>
                    <a:pt x="96" y="455"/>
                    <a:pt x="109" y="452"/>
                    <a:pt x="117" y="457"/>
                  </a:cubicBezTo>
                  <a:cubicBezTo>
                    <a:pt x="125" y="462"/>
                    <a:pt x="160" y="464"/>
                    <a:pt x="174" y="457"/>
                  </a:cubicBezTo>
                  <a:cubicBezTo>
                    <a:pt x="191" y="447"/>
                    <a:pt x="201" y="457"/>
                    <a:pt x="202" y="465"/>
                  </a:cubicBezTo>
                  <a:cubicBezTo>
                    <a:pt x="202" y="473"/>
                    <a:pt x="210" y="477"/>
                    <a:pt x="218" y="484"/>
                  </a:cubicBezTo>
                  <a:cubicBezTo>
                    <a:pt x="226" y="491"/>
                    <a:pt x="220" y="500"/>
                    <a:pt x="225" y="508"/>
                  </a:cubicBezTo>
                  <a:cubicBezTo>
                    <a:pt x="230" y="516"/>
                    <a:pt x="241" y="515"/>
                    <a:pt x="256" y="522"/>
                  </a:cubicBezTo>
                  <a:cubicBezTo>
                    <a:pt x="258" y="522"/>
                    <a:pt x="260" y="524"/>
                    <a:pt x="262" y="525"/>
                  </a:cubicBezTo>
                  <a:cubicBezTo>
                    <a:pt x="263" y="524"/>
                    <a:pt x="263" y="523"/>
                    <a:pt x="264" y="522"/>
                  </a:cubicBezTo>
                  <a:cubicBezTo>
                    <a:pt x="272" y="513"/>
                    <a:pt x="274" y="496"/>
                    <a:pt x="296" y="500"/>
                  </a:cubicBezTo>
                  <a:cubicBezTo>
                    <a:pt x="318" y="504"/>
                    <a:pt x="317" y="496"/>
                    <a:pt x="329" y="499"/>
                  </a:cubicBezTo>
                  <a:cubicBezTo>
                    <a:pt x="342" y="502"/>
                    <a:pt x="350" y="500"/>
                    <a:pt x="355" y="492"/>
                  </a:cubicBezTo>
                  <a:cubicBezTo>
                    <a:pt x="361" y="484"/>
                    <a:pt x="350" y="467"/>
                    <a:pt x="343" y="460"/>
                  </a:cubicBezTo>
                  <a:cubicBezTo>
                    <a:pt x="336" y="453"/>
                    <a:pt x="326" y="438"/>
                    <a:pt x="328" y="424"/>
                  </a:cubicBezTo>
                  <a:cubicBezTo>
                    <a:pt x="329" y="410"/>
                    <a:pt x="305" y="410"/>
                    <a:pt x="305" y="399"/>
                  </a:cubicBezTo>
                  <a:cubicBezTo>
                    <a:pt x="305" y="388"/>
                    <a:pt x="328" y="370"/>
                    <a:pt x="332" y="366"/>
                  </a:cubicBezTo>
                  <a:cubicBezTo>
                    <a:pt x="336" y="361"/>
                    <a:pt x="354" y="377"/>
                    <a:pt x="358" y="368"/>
                  </a:cubicBezTo>
                  <a:cubicBezTo>
                    <a:pt x="362" y="360"/>
                    <a:pt x="375" y="366"/>
                    <a:pt x="382" y="367"/>
                  </a:cubicBezTo>
                  <a:cubicBezTo>
                    <a:pt x="389" y="368"/>
                    <a:pt x="400" y="353"/>
                    <a:pt x="401" y="341"/>
                  </a:cubicBezTo>
                  <a:cubicBezTo>
                    <a:pt x="403" y="328"/>
                    <a:pt x="426" y="327"/>
                    <a:pt x="430" y="323"/>
                  </a:cubicBezTo>
                  <a:cubicBezTo>
                    <a:pt x="435" y="318"/>
                    <a:pt x="442" y="291"/>
                    <a:pt x="444" y="285"/>
                  </a:cubicBezTo>
                  <a:cubicBezTo>
                    <a:pt x="447" y="279"/>
                    <a:pt x="465" y="284"/>
                    <a:pt x="465" y="268"/>
                  </a:cubicBezTo>
                  <a:cubicBezTo>
                    <a:pt x="465" y="253"/>
                    <a:pt x="474" y="250"/>
                    <a:pt x="482" y="249"/>
                  </a:cubicBezTo>
                  <a:cubicBezTo>
                    <a:pt x="490" y="248"/>
                    <a:pt x="487" y="234"/>
                    <a:pt x="489" y="223"/>
                  </a:cubicBezTo>
                  <a:cubicBezTo>
                    <a:pt x="490" y="211"/>
                    <a:pt x="496" y="199"/>
                    <a:pt x="507" y="196"/>
                  </a:cubicBezTo>
                  <a:cubicBezTo>
                    <a:pt x="518" y="193"/>
                    <a:pt x="503" y="178"/>
                    <a:pt x="490" y="181"/>
                  </a:cubicBezTo>
                  <a:cubicBezTo>
                    <a:pt x="478" y="184"/>
                    <a:pt x="469" y="148"/>
                    <a:pt x="469" y="148"/>
                  </a:cubicBezTo>
                  <a:cubicBezTo>
                    <a:pt x="469" y="148"/>
                    <a:pt x="471" y="118"/>
                    <a:pt x="464" y="114"/>
                  </a:cubicBezTo>
                  <a:cubicBezTo>
                    <a:pt x="457" y="110"/>
                    <a:pt x="467" y="95"/>
                    <a:pt x="482" y="95"/>
                  </a:cubicBezTo>
                  <a:cubicBezTo>
                    <a:pt x="497" y="95"/>
                    <a:pt x="525" y="111"/>
                    <a:pt x="535" y="104"/>
                  </a:cubicBezTo>
                  <a:cubicBezTo>
                    <a:pt x="544" y="98"/>
                    <a:pt x="564" y="93"/>
                    <a:pt x="569" y="91"/>
                  </a:cubicBezTo>
                  <a:cubicBezTo>
                    <a:pt x="574" y="88"/>
                    <a:pt x="579" y="75"/>
                    <a:pt x="582" y="69"/>
                  </a:cubicBezTo>
                  <a:cubicBezTo>
                    <a:pt x="575" y="65"/>
                    <a:pt x="565" y="59"/>
                    <a:pt x="554" y="54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0"/>
            <p:cNvSpPr/>
            <p:nvPr/>
          </p:nvSpPr>
          <p:spPr>
            <a:xfrm>
              <a:off x="6616581" y="3539495"/>
              <a:ext cx="1196599" cy="496256"/>
            </a:xfrm>
            <a:custGeom>
              <a:rect b="b" l="l" r="r" t="t"/>
              <a:pathLst>
                <a:path extrusionOk="0" h="589" w="1619">
                  <a:moveTo>
                    <a:pt x="120" y="250"/>
                  </a:moveTo>
                  <a:cubicBezTo>
                    <a:pt x="117" y="255"/>
                    <a:pt x="129" y="276"/>
                    <a:pt x="136" y="269"/>
                  </a:cubicBezTo>
                  <a:cubicBezTo>
                    <a:pt x="143" y="263"/>
                    <a:pt x="126" y="233"/>
                    <a:pt x="120" y="250"/>
                  </a:cubicBezTo>
                  <a:close/>
                  <a:moveTo>
                    <a:pt x="460" y="313"/>
                  </a:moveTo>
                  <a:cubicBezTo>
                    <a:pt x="460" y="304"/>
                    <a:pt x="433" y="308"/>
                    <a:pt x="441" y="321"/>
                  </a:cubicBezTo>
                  <a:cubicBezTo>
                    <a:pt x="449" y="335"/>
                    <a:pt x="460" y="322"/>
                    <a:pt x="460" y="313"/>
                  </a:cubicBezTo>
                  <a:close/>
                  <a:moveTo>
                    <a:pt x="69" y="160"/>
                  </a:moveTo>
                  <a:cubicBezTo>
                    <a:pt x="66" y="171"/>
                    <a:pt x="78" y="201"/>
                    <a:pt x="90" y="188"/>
                  </a:cubicBezTo>
                  <a:cubicBezTo>
                    <a:pt x="103" y="176"/>
                    <a:pt x="71" y="150"/>
                    <a:pt x="69" y="160"/>
                  </a:cubicBezTo>
                  <a:close/>
                  <a:moveTo>
                    <a:pt x="854" y="338"/>
                  </a:moveTo>
                  <a:cubicBezTo>
                    <a:pt x="869" y="339"/>
                    <a:pt x="867" y="362"/>
                    <a:pt x="864" y="376"/>
                  </a:cubicBezTo>
                  <a:cubicBezTo>
                    <a:pt x="861" y="389"/>
                    <a:pt x="855" y="421"/>
                    <a:pt x="868" y="416"/>
                  </a:cubicBezTo>
                  <a:cubicBezTo>
                    <a:pt x="885" y="410"/>
                    <a:pt x="895" y="389"/>
                    <a:pt x="886" y="382"/>
                  </a:cubicBezTo>
                  <a:cubicBezTo>
                    <a:pt x="877" y="374"/>
                    <a:pt x="878" y="329"/>
                    <a:pt x="882" y="317"/>
                  </a:cubicBezTo>
                  <a:cubicBezTo>
                    <a:pt x="886" y="306"/>
                    <a:pt x="914" y="314"/>
                    <a:pt x="905" y="332"/>
                  </a:cubicBezTo>
                  <a:cubicBezTo>
                    <a:pt x="895" y="350"/>
                    <a:pt x="922" y="347"/>
                    <a:pt x="922" y="367"/>
                  </a:cubicBezTo>
                  <a:cubicBezTo>
                    <a:pt x="922" y="387"/>
                    <a:pt x="938" y="377"/>
                    <a:pt x="955" y="371"/>
                  </a:cubicBezTo>
                  <a:cubicBezTo>
                    <a:pt x="971" y="366"/>
                    <a:pt x="968" y="357"/>
                    <a:pt x="957" y="344"/>
                  </a:cubicBezTo>
                  <a:cubicBezTo>
                    <a:pt x="945" y="332"/>
                    <a:pt x="965" y="314"/>
                    <a:pt x="949" y="304"/>
                  </a:cubicBezTo>
                  <a:cubicBezTo>
                    <a:pt x="934" y="293"/>
                    <a:pt x="923" y="278"/>
                    <a:pt x="938" y="275"/>
                  </a:cubicBezTo>
                  <a:cubicBezTo>
                    <a:pt x="953" y="272"/>
                    <a:pt x="996" y="247"/>
                    <a:pt x="991" y="236"/>
                  </a:cubicBezTo>
                  <a:cubicBezTo>
                    <a:pt x="986" y="226"/>
                    <a:pt x="925" y="238"/>
                    <a:pt x="919" y="257"/>
                  </a:cubicBezTo>
                  <a:cubicBezTo>
                    <a:pt x="914" y="276"/>
                    <a:pt x="870" y="255"/>
                    <a:pt x="876" y="223"/>
                  </a:cubicBezTo>
                  <a:cubicBezTo>
                    <a:pt x="881" y="190"/>
                    <a:pt x="967" y="185"/>
                    <a:pt x="992" y="197"/>
                  </a:cubicBezTo>
                  <a:cubicBezTo>
                    <a:pt x="1017" y="208"/>
                    <a:pt x="1044" y="178"/>
                    <a:pt x="1053" y="160"/>
                  </a:cubicBezTo>
                  <a:cubicBezTo>
                    <a:pt x="1063" y="143"/>
                    <a:pt x="1034" y="163"/>
                    <a:pt x="1016" y="175"/>
                  </a:cubicBezTo>
                  <a:cubicBezTo>
                    <a:pt x="998" y="186"/>
                    <a:pt x="952" y="174"/>
                    <a:pt x="928" y="165"/>
                  </a:cubicBezTo>
                  <a:cubicBezTo>
                    <a:pt x="904" y="157"/>
                    <a:pt x="905" y="180"/>
                    <a:pt x="885" y="183"/>
                  </a:cubicBezTo>
                  <a:cubicBezTo>
                    <a:pt x="865" y="186"/>
                    <a:pt x="869" y="230"/>
                    <a:pt x="860" y="235"/>
                  </a:cubicBezTo>
                  <a:cubicBezTo>
                    <a:pt x="851" y="240"/>
                    <a:pt x="851" y="273"/>
                    <a:pt x="832" y="303"/>
                  </a:cubicBezTo>
                  <a:cubicBezTo>
                    <a:pt x="813" y="333"/>
                    <a:pt x="838" y="337"/>
                    <a:pt x="854" y="338"/>
                  </a:cubicBezTo>
                  <a:close/>
                  <a:moveTo>
                    <a:pt x="378" y="365"/>
                  </a:moveTo>
                  <a:cubicBezTo>
                    <a:pt x="377" y="351"/>
                    <a:pt x="384" y="336"/>
                    <a:pt x="384" y="329"/>
                  </a:cubicBezTo>
                  <a:cubicBezTo>
                    <a:pt x="384" y="321"/>
                    <a:pt x="389" y="318"/>
                    <a:pt x="398" y="320"/>
                  </a:cubicBezTo>
                  <a:cubicBezTo>
                    <a:pt x="408" y="322"/>
                    <a:pt x="407" y="301"/>
                    <a:pt x="399" y="299"/>
                  </a:cubicBezTo>
                  <a:cubicBezTo>
                    <a:pt x="392" y="296"/>
                    <a:pt x="388" y="270"/>
                    <a:pt x="370" y="270"/>
                  </a:cubicBezTo>
                  <a:cubicBezTo>
                    <a:pt x="352" y="270"/>
                    <a:pt x="356" y="285"/>
                    <a:pt x="366" y="286"/>
                  </a:cubicBezTo>
                  <a:cubicBezTo>
                    <a:pt x="376" y="287"/>
                    <a:pt x="383" y="295"/>
                    <a:pt x="380" y="303"/>
                  </a:cubicBezTo>
                  <a:cubicBezTo>
                    <a:pt x="376" y="310"/>
                    <a:pt x="372" y="295"/>
                    <a:pt x="358" y="296"/>
                  </a:cubicBezTo>
                  <a:cubicBezTo>
                    <a:pt x="343" y="298"/>
                    <a:pt x="352" y="279"/>
                    <a:pt x="336" y="278"/>
                  </a:cubicBezTo>
                  <a:cubicBezTo>
                    <a:pt x="319" y="277"/>
                    <a:pt x="322" y="247"/>
                    <a:pt x="305" y="247"/>
                  </a:cubicBezTo>
                  <a:cubicBezTo>
                    <a:pt x="287" y="247"/>
                    <a:pt x="286" y="232"/>
                    <a:pt x="297" y="222"/>
                  </a:cubicBezTo>
                  <a:cubicBezTo>
                    <a:pt x="309" y="211"/>
                    <a:pt x="280" y="202"/>
                    <a:pt x="280" y="189"/>
                  </a:cubicBezTo>
                  <a:cubicBezTo>
                    <a:pt x="280" y="177"/>
                    <a:pt x="261" y="184"/>
                    <a:pt x="261" y="174"/>
                  </a:cubicBezTo>
                  <a:cubicBezTo>
                    <a:pt x="261" y="163"/>
                    <a:pt x="253" y="169"/>
                    <a:pt x="243" y="156"/>
                  </a:cubicBezTo>
                  <a:cubicBezTo>
                    <a:pt x="234" y="144"/>
                    <a:pt x="230" y="155"/>
                    <a:pt x="221" y="146"/>
                  </a:cubicBezTo>
                  <a:cubicBezTo>
                    <a:pt x="213" y="136"/>
                    <a:pt x="202" y="131"/>
                    <a:pt x="194" y="134"/>
                  </a:cubicBezTo>
                  <a:cubicBezTo>
                    <a:pt x="187" y="137"/>
                    <a:pt x="170" y="121"/>
                    <a:pt x="164" y="104"/>
                  </a:cubicBezTo>
                  <a:cubicBezTo>
                    <a:pt x="159" y="91"/>
                    <a:pt x="111" y="69"/>
                    <a:pt x="105" y="51"/>
                  </a:cubicBezTo>
                  <a:cubicBezTo>
                    <a:pt x="99" y="33"/>
                    <a:pt x="82" y="26"/>
                    <a:pt x="54" y="27"/>
                  </a:cubicBezTo>
                  <a:cubicBezTo>
                    <a:pt x="26" y="28"/>
                    <a:pt x="15" y="0"/>
                    <a:pt x="8" y="14"/>
                  </a:cubicBezTo>
                  <a:cubicBezTo>
                    <a:pt x="0" y="31"/>
                    <a:pt x="38" y="71"/>
                    <a:pt x="56" y="81"/>
                  </a:cubicBezTo>
                  <a:cubicBezTo>
                    <a:pt x="74" y="92"/>
                    <a:pt x="83" y="129"/>
                    <a:pt x="104" y="131"/>
                  </a:cubicBezTo>
                  <a:cubicBezTo>
                    <a:pt x="125" y="133"/>
                    <a:pt x="127" y="199"/>
                    <a:pt x="142" y="202"/>
                  </a:cubicBezTo>
                  <a:cubicBezTo>
                    <a:pt x="158" y="205"/>
                    <a:pt x="191" y="256"/>
                    <a:pt x="196" y="283"/>
                  </a:cubicBezTo>
                  <a:cubicBezTo>
                    <a:pt x="202" y="310"/>
                    <a:pt x="236" y="324"/>
                    <a:pt x="247" y="343"/>
                  </a:cubicBezTo>
                  <a:cubicBezTo>
                    <a:pt x="259" y="363"/>
                    <a:pt x="305" y="390"/>
                    <a:pt x="311" y="398"/>
                  </a:cubicBezTo>
                  <a:cubicBezTo>
                    <a:pt x="317" y="407"/>
                    <a:pt x="323" y="425"/>
                    <a:pt x="329" y="416"/>
                  </a:cubicBezTo>
                  <a:cubicBezTo>
                    <a:pt x="334" y="407"/>
                    <a:pt x="356" y="416"/>
                    <a:pt x="366" y="417"/>
                  </a:cubicBezTo>
                  <a:cubicBezTo>
                    <a:pt x="376" y="418"/>
                    <a:pt x="380" y="380"/>
                    <a:pt x="378" y="365"/>
                  </a:cubicBezTo>
                  <a:close/>
                  <a:moveTo>
                    <a:pt x="1173" y="199"/>
                  </a:moveTo>
                  <a:cubicBezTo>
                    <a:pt x="1196" y="201"/>
                    <a:pt x="1186" y="187"/>
                    <a:pt x="1186" y="173"/>
                  </a:cubicBezTo>
                  <a:cubicBezTo>
                    <a:pt x="1186" y="158"/>
                    <a:pt x="1165" y="171"/>
                    <a:pt x="1165" y="163"/>
                  </a:cubicBezTo>
                  <a:cubicBezTo>
                    <a:pt x="1165" y="156"/>
                    <a:pt x="1157" y="127"/>
                    <a:pt x="1141" y="150"/>
                  </a:cubicBezTo>
                  <a:cubicBezTo>
                    <a:pt x="1124" y="173"/>
                    <a:pt x="1146" y="229"/>
                    <a:pt x="1160" y="227"/>
                  </a:cubicBezTo>
                  <a:cubicBezTo>
                    <a:pt x="1171" y="225"/>
                    <a:pt x="1150" y="197"/>
                    <a:pt x="1173" y="199"/>
                  </a:cubicBezTo>
                  <a:close/>
                  <a:moveTo>
                    <a:pt x="1088" y="329"/>
                  </a:moveTo>
                  <a:cubicBezTo>
                    <a:pt x="1092" y="345"/>
                    <a:pt x="1122" y="355"/>
                    <a:pt x="1130" y="340"/>
                  </a:cubicBezTo>
                  <a:cubicBezTo>
                    <a:pt x="1139" y="326"/>
                    <a:pt x="1083" y="309"/>
                    <a:pt x="1088" y="329"/>
                  </a:cubicBezTo>
                  <a:close/>
                  <a:moveTo>
                    <a:pt x="1006" y="504"/>
                  </a:moveTo>
                  <a:cubicBezTo>
                    <a:pt x="978" y="500"/>
                    <a:pt x="959" y="521"/>
                    <a:pt x="931" y="511"/>
                  </a:cubicBezTo>
                  <a:cubicBezTo>
                    <a:pt x="903" y="500"/>
                    <a:pt x="861" y="511"/>
                    <a:pt x="865" y="520"/>
                  </a:cubicBezTo>
                  <a:cubicBezTo>
                    <a:pt x="869" y="528"/>
                    <a:pt x="894" y="529"/>
                    <a:pt x="922" y="530"/>
                  </a:cubicBezTo>
                  <a:cubicBezTo>
                    <a:pt x="950" y="532"/>
                    <a:pt x="975" y="516"/>
                    <a:pt x="994" y="515"/>
                  </a:cubicBezTo>
                  <a:cubicBezTo>
                    <a:pt x="1013" y="514"/>
                    <a:pt x="1034" y="509"/>
                    <a:pt x="1006" y="504"/>
                  </a:cubicBezTo>
                  <a:close/>
                  <a:moveTo>
                    <a:pt x="1228" y="314"/>
                  </a:moveTo>
                  <a:cubicBezTo>
                    <a:pt x="1201" y="306"/>
                    <a:pt x="1155" y="313"/>
                    <a:pt x="1160" y="327"/>
                  </a:cubicBezTo>
                  <a:cubicBezTo>
                    <a:pt x="1164" y="339"/>
                    <a:pt x="1186" y="334"/>
                    <a:pt x="1207" y="334"/>
                  </a:cubicBezTo>
                  <a:cubicBezTo>
                    <a:pt x="1229" y="334"/>
                    <a:pt x="1241" y="350"/>
                    <a:pt x="1252" y="350"/>
                  </a:cubicBezTo>
                  <a:cubicBezTo>
                    <a:pt x="1264" y="350"/>
                    <a:pt x="1255" y="322"/>
                    <a:pt x="1228" y="314"/>
                  </a:cubicBezTo>
                  <a:close/>
                  <a:moveTo>
                    <a:pt x="680" y="493"/>
                  </a:moveTo>
                  <a:cubicBezTo>
                    <a:pt x="679" y="481"/>
                    <a:pt x="638" y="492"/>
                    <a:pt x="619" y="484"/>
                  </a:cubicBezTo>
                  <a:cubicBezTo>
                    <a:pt x="599" y="475"/>
                    <a:pt x="641" y="468"/>
                    <a:pt x="654" y="460"/>
                  </a:cubicBezTo>
                  <a:cubicBezTo>
                    <a:pt x="668" y="451"/>
                    <a:pt x="646" y="448"/>
                    <a:pt x="613" y="459"/>
                  </a:cubicBezTo>
                  <a:cubicBezTo>
                    <a:pt x="579" y="469"/>
                    <a:pt x="541" y="436"/>
                    <a:pt x="540" y="450"/>
                  </a:cubicBezTo>
                  <a:cubicBezTo>
                    <a:pt x="539" y="465"/>
                    <a:pt x="479" y="444"/>
                    <a:pt x="465" y="434"/>
                  </a:cubicBezTo>
                  <a:cubicBezTo>
                    <a:pt x="450" y="423"/>
                    <a:pt x="394" y="410"/>
                    <a:pt x="383" y="430"/>
                  </a:cubicBezTo>
                  <a:cubicBezTo>
                    <a:pt x="371" y="449"/>
                    <a:pt x="361" y="432"/>
                    <a:pt x="366" y="450"/>
                  </a:cubicBezTo>
                  <a:cubicBezTo>
                    <a:pt x="369" y="463"/>
                    <a:pt x="383" y="456"/>
                    <a:pt x="392" y="456"/>
                  </a:cubicBezTo>
                  <a:cubicBezTo>
                    <a:pt x="401" y="456"/>
                    <a:pt x="397" y="473"/>
                    <a:pt x="411" y="475"/>
                  </a:cubicBezTo>
                  <a:cubicBezTo>
                    <a:pt x="424" y="477"/>
                    <a:pt x="469" y="490"/>
                    <a:pt x="473" y="481"/>
                  </a:cubicBezTo>
                  <a:cubicBezTo>
                    <a:pt x="477" y="471"/>
                    <a:pt x="519" y="481"/>
                    <a:pt x="540" y="497"/>
                  </a:cubicBezTo>
                  <a:cubicBezTo>
                    <a:pt x="560" y="514"/>
                    <a:pt x="608" y="515"/>
                    <a:pt x="627" y="512"/>
                  </a:cubicBezTo>
                  <a:cubicBezTo>
                    <a:pt x="646" y="509"/>
                    <a:pt x="667" y="524"/>
                    <a:pt x="674" y="514"/>
                  </a:cubicBezTo>
                  <a:cubicBezTo>
                    <a:pt x="681" y="503"/>
                    <a:pt x="695" y="530"/>
                    <a:pt x="715" y="515"/>
                  </a:cubicBezTo>
                  <a:cubicBezTo>
                    <a:pt x="736" y="499"/>
                    <a:pt x="681" y="506"/>
                    <a:pt x="680" y="493"/>
                  </a:cubicBezTo>
                  <a:close/>
                  <a:moveTo>
                    <a:pt x="1499" y="266"/>
                  </a:moveTo>
                  <a:cubicBezTo>
                    <a:pt x="1483" y="267"/>
                    <a:pt x="1481" y="294"/>
                    <a:pt x="1467" y="294"/>
                  </a:cubicBezTo>
                  <a:cubicBezTo>
                    <a:pt x="1454" y="294"/>
                    <a:pt x="1435" y="322"/>
                    <a:pt x="1410" y="331"/>
                  </a:cubicBezTo>
                  <a:cubicBezTo>
                    <a:pt x="1385" y="339"/>
                    <a:pt x="1384" y="259"/>
                    <a:pt x="1373" y="243"/>
                  </a:cubicBezTo>
                  <a:cubicBezTo>
                    <a:pt x="1361" y="228"/>
                    <a:pt x="1299" y="215"/>
                    <a:pt x="1293" y="233"/>
                  </a:cubicBezTo>
                  <a:cubicBezTo>
                    <a:pt x="1286" y="251"/>
                    <a:pt x="1265" y="241"/>
                    <a:pt x="1263" y="256"/>
                  </a:cubicBezTo>
                  <a:cubicBezTo>
                    <a:pt x="1260" y="269"/>
                    <a:pt x="1268" y="265"/>
                    <a:pt x="1281" y="265"/>
                  </a:cubicBezTo>
                  <a:cubicBezTo>
                    <a:pt x="1295" y="265"/>
                    <a:pt x="1295" y="276"/>
                    <a:pt x="1301" y="289"/>
                  </a:cubicBezTo>
                  <a:cubicBezTo>
                    <a:pt x="1307" y="303"/>
                    <a:pt x="1345" y="293"/>
                    <a:pt x="1357" y="292"/>
                  </a:cubicBezTo>
                  <a:cubicBezTo>
                    <a:pt x="1370" y="291"/>
                    <a:pt x="1372" y="309"/>
                    <a:pt x="1354" y="303"/>
                  </a:cubicBezTo>
                  <a:cubicBezTo>
                    <a:pt x="1336" y="296"/>
                    <a:pt x="1336" y="311"/>
                    <a:pt x="1324" y="308"/>
                  </a:cubicBezTo>
                  <a:cubicBezTo>
                    <a:pt x="1311" y="305"/>
                    <a:pt x="1295" y="306"/>
                    <a:pt x="1303" y="313"/>
                  </a:cubicBezTo>
                  <a:cubicBezTo>
                    <a:pt x="1311" y="320"/>
                    <a:pt x="1325" y="328"/>
                    <a:pt x="1325" y="344"/>
                  </a:cubicBezTo>
                  <a:cubicBezTo>
                    <a:pt x="1325" y="361"/>
                    <a:pt x="1349" y="358"/>
                    <a:pt x="1349" y="344"/>
                  </a:cubicBezTo>
                  <a:cubicBezTo>
                    <a:pt x="1349" y="331"/>
                    <a:pt x="1361" y="348"/>
                    <a:pt x="1385" y="355"/>
                  </a:cubicBezTo>
                  <a:cubicBezTo>
                    <a:pt x="1409" y="361"/>
                    <a:pt x="1393" y="370"/>
                    <a:pt x="1416" y="371"/>
                  </a:cubicBezTo>
                  <a:cubicBezTo>
                    <a:pt x="1440" y="372"/>
                    <a:pt x="1494" y="390"/>
                    <a:pt x="1515" y="406"/>
                  </a:cubicBezTo>
                  <a:cubicBezTo>
                    <a:pt x="1536" y="421"/>
                    <a:pt x="1521" y="432"/>
                    <a:pt x="1535" y="446"/>
                  </a:cubicBezTo>
                  <a:cubicBezTo>
                    <a:pt x="1549" y="461"/>
                    <a:pt x="1553" y="477"/>
                    <a:pt x="1534" y="477"/>
                  </a:cubicBezTo>
                  <a:cubicBezTo>
                    <a:pt x="1515" y="477"/>
                    <a:pt x="1495" y="496"/>
                    <a:pt x="1501" y="506"/>
                  </a:cubicBezTo>
                  <a:cubicBezTo>
                    <a:pt x="1506" y="515"/>
                    <a:pt x="1567" y="501"/>
                    <a:pt x="1582" y="501"/>
                  </a:cubicBezTo>
                  <a:cubicBezTo>
                    <a:pt x="1591" y="501"/>
                    <a:pt x="1601" y="518"/>
                    <a:pt x="1619" y="531"/>
                  </a:cubicBezTo>
                  <a:cubicBezTo>
                    <a:pt x="1619" y="309"/>
                    <a:pt x="1619" y="309"/>
                    <a:pt x="1619" y="309"/>
                  </a:cubicBezTo>
                  <a:cubicBezTo>
                    <a:pt x="1574" y="293"/>
                    <a:pt x="1511" y="265"/>
                    <a:pt x="1499" y="266"/>
                  </a:cubicBezTo>
                  <a:close/>
                  <a:moveTo>
                    <a:pt x="1048" y="530"/>
                  </a:moveTo>
                  <a:cubicBezTo>
                    <a:pt x="1045" y="532"/>
                    <a:pt x="1041" y="534"/>
                    <a:pt x="1037" y="535"/>
                  </a:cubicBezTo>
                  <a:cubicBezTo>
                    <a:pt x="1036" y="539"/>
                    <a:pt x="1034" y="543"/>
                    <a:pt x="1032" y="545"/>
                  </a:cubicBezTo>
                  <a:cubicBezTo>
                    <a:pt x="1029" y="547"/>
                    <a:pt x="1024" y="543"/>
                    <a:pt x="1020" y="538"/>
                  </a:cubicBezTo>
                  <a:cubicBezTo>
                    <a:pt x="1000" y="547"/>
                    <a:pt x="990" y="571"/>
                    <a:pt x="1004" y="578"/>
                  </a:cubicBezTo>
                  <a:cubicBezTo>
                    <a:pt x="1017" y="585"/>
                    <a:pt x="1037" y="566"/>
                    <a:pt x="1048" y="553"/>
                  </a:cubicBezTo>
                  <a:cubicBezTo>
                    <a:pt x="1050" y="551"/>
                    <a:pt x="1051" y="549"/>
                    <a:pt x="1052" y="547"/>
                  </a:cubicBezTo>
                  <a:cubicBezTo>
                    <a:pt x="1053" y="546"/>
                    <a:pt x="1054" y="545"/>
                    <a:pt x="1056" y="544"/>
                  </a:cubicBezTo>
                  <a:cubicBezTo>
                    <a:pt x="1057" y="543"/>
                    <a:pt x="1058" y="542"/>
                    <a:pt x="1059" y="542"/>
                  </a:cubicBezTo>
                  <a:cubicBezTo>
                    <a:pt x="1056" y="537"/>
                    <a:pt x="1052" y="533"/>
                    <a:pt x="1048" y="530"/>
                  </a:cubicBezTo>
                  <a:close/>
                  <a:moveTo>
                    <a:pt x="759" y="262"/>
                  </a:moveTo>
                  <a:cubicBezTo>
                    <a:pt x="778" y="251"/>
                    <a:pt x="782" y="229"/>
                    <a:pt x="780" y="208"/>
                  </a:cubicBezTo>
                  <a:cubicBezTo>
                    <a:pt x="778" y="187"/>
                    <a:pt x="826" y="186"/>
                    <a:pt x="833" y="178"/>
                  </a:cubicBezTo>
                  <a:cubicBezTo>
                    <a:pt x="840" y="170"/>
                    <a:pt x="823" y="156"/>
                    <a:pt x="809" y="150"/>
                  </a:cubicBezTo>
                  <a:cubicBezTo>
                    <a:pt x="796" y="144"/>
                    <a:pt x="807" y="130"/>
                    <a:pt x="798" y="122"/>
                  </a:cubicBezTo>
                  <a:cubicBezTo>
                    <a:pt x="788" y="113"/>
                    <a:pt x="773" y="92"/>
                    <a:pt x="786" y="91"/>
                  </a:cubicBezTo>
                  <a:cubicBezTo>
                    <a:pt x="800" y="89"/>
                    <a:pt x="777" y="71"/>
                    <a:pt x="788" y="65"/>
                  </a:cubicBezTo>
                  <a:cubicBezTo>
                    <a:pt x="790" y="64"/>
                    <a:pt x="792" y="63"/>
                    <a:pt x="793" y="62"/>
                  </a:cubicBezTo>
                  <a:cubicBezTo>
                    <a:pt x="787" y="59"/>
                    <a:pt x="781" y="56"/>
                    <a:pt x="777" y="56"/>
                  </a:cubicBezTo>
                  <a:cubicBezTo>
                    <a:pt x="760" y="56"/>
                    <a:pt x="721" y="52"/>
                    <a:pt x="723" y="79"/>
                  </a:cubicBezTo>
                  <a:cubicBezTo>
                    <a:pt x="725" y="106"/>
                    <a:pt x="700" y="96"/>
                    <a:pt x="702" y="110"/>
                  </a:cubicBezTo>
                  <a:cubicBezTo>
                    <a:pt x="704" y="125"/>
                    <a:pt x="689" y="125"/>
                    <a:pt x="692" y="144"/>
                  </a:cubicBezTo>
                  <a:cubicBezTo>
                    <a:pt x="694" y="162"/>
                    <a:pt x="681" y="154"/>
                    <a:pt x="660" y="164"/>
                  </a:cubicBezTo>
                  <a:cubicBezTo>
                    <a:pt x="640" y="175"/>
                    <a:pt x="648" y="158"/>
                    <a:pt x="627" y="158"/>
                  </a:cubicBezTo>
                  <a:cubicBezTo>
                    <a:pt x="606" y="158"/>
                    <a:pt x="604" y="169"/>
                    <a:pt x="592" y="173"/>
                  </a:cubicBezTo>
                  <a:cubicBezTo>
                    <a:pt x="579" y="177"/>
                    <a:pt x="554" y="171"/>
                    <a:pt x="546" y="177"/>
                  </a:cubicBezTo>
                  <a:cubicBezTo>
                    <a:pt x="538" y="183"/>
                    <a:pt x="525" y="162"/>
                    <a:pt x="517" y="162"/>
                  </a:cubicBezTo>
                  <a:cubicBezTo>
                    <a:pt x="513" y="162"/>
                    <a:pt x="509" y="151"/>
                    <a:pt x="506" y="140"/>
                  </a:cubicBezTo>
                  <a:cubicBezTo>
                    <a:pt x="505" y="140"/>
                    <a:pt x="503" y="139"/>
                    <a:pt x="502" y="139"/>
                  </a:cubicBezTo>
                  <a:cubicBezTo>
                    <a:pt x="489" y="140"/>
                    <a:pt x="466" y="176"/>
                    <a:pt x="479" y="188"/>
                  </a:cubicBezTo>
                  <a:cubicBezTo>
                    <a:pt x="495" y="203"/>
                    <a:pt x="491" y="226"/>
                    <a:pt x="498" y="237"/>
                  </a:cubicBezTo>
                  <a:cubicBezTo>
                    <a:pt x="505" y="249"/>
                    <a:pt x="528" y="251"/>
                    <a:pt x="528" y="273"/>
                  </a:cubicBezTo>
                  <a:cubicBezTo>
                    <a:pt x="528" y="294"/>
                    <a:pt x="548" y="329"/>
                    <a:pt x="562" y="319"/>
                  </a:cubicBezTo>
                  <a:cubicBezTo>
                    <a:pt x="575" y="310"/>
                    <a:pt x="585" y="324"/>
                    <a:pt x="590" y="333"/>
                  </a:cubicBezTo>
                  <a:cubicBezTo>
                    <a:pt x="594" y="342"/>
                    <a:pt x="626" y="326"/>
                    <a:pt x="636" y="328"/>
                  </a:cubicBezTo>
                  <a:cubicBezTo>
                    <a:pt x="647" y="330"/>
                    <a:pt x="679" y="336"/>
                    <a:pt x="681" y="348"/>
                  </a:cubicBezTo>
                  <a:cubicBezTo>
                    <a:pt x="683" y="361"/>
                    <a:pt x="712" y="347"/>
                    <a:pt x="732" y="340"/>
                  </a:cubicBezTo>
                  <a:cubicBezTo>
                    <a:pt x="752" y="333"/>
                    <a:pt x="740" y="274"/>
                    <a:pt x="759" y="262"/>
                  </a:cubicBezTo>
                  <a:close/>
                  <a:moveTo>
                    <a:pt x="837" y="553"/>
                  </a:moveTo>
                  <a:cubicBezTo>
                    <a:pt x="843" y="563"/>
                    <a:pt x="861" y="563"/>
                    <a:pt x="868" y="569"/>
                  </a:cubicBezTo>
                  <a:cubicBezTo>
                    <a:pt x="876" y="575"/>
                    <a:pt x="902" y="589"/>
                    <a:pt x="902" y="571"/>
                  </a:cubicBezTo>
                  <a:cubicBezTo>
                    <a:pt x="902" y="553"/>
                    <a:pt x="830" y="543"/>
                    <a:pt x="837" y="553"/>
                  </a:cubicBezTo>
                  <a:close/>
                  <a:moveTo>
                    <a:pt x="785" y="502"/>
                  </a:moveTo>
                  <a:cubicBezTo>
                    <a:pt x="781" y="512"/>
                    <a:pt x="763" y="514"/>
                    <a:pt x="753" y="507"/>
                  </a:cubicBezTo>
                  <a:cubicBezTo>
                    <a:pt x="743" y="499"/>
                    <a:pt x="730" y="516"/>
                    <a:pt x="736" y="525"/>
                  </a:cubicBezTo>
                  <a:cubicBezTo>
                    <a:pt x="739" y="529"/>
                    <a:pt x="761" y="546"/>
                    <a:pt x="787" y="534"/>
                  </a:cubicBezTo>
                  <a:cubicBezTo>
                    <a:pt x="813" y="521"/>
                    <a:pt x="831" y="533"/>
                    <a:pt x="837" y="519"/>
                  </a:cubicBezTo>
                  <a:cubicBezTo>
                    <a:pt x="843" y="506"/>
                    <a:pt x="789" y="493"/>
                    <a:pt x="785" y="502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>
              <a:off x="7370230" y="3959403"/>
              <a:ext cx="86054" cy="41269"/>
            </a:xfrm>
            <a:custGeom>
              <a:rect b="b" l="l" r="r" t="t"/>
              <a:pathLst>
                <a:path extrusionOk="0" h="48" w="117">
                  <a:moveTo>
                    <a:pt x="12" y="37"/>
                  </a:moveTo>
                  <a:cubicBezTo>
                    <a:pt x="8" y="37"/>
                    <a:pt x="4" y="38"/>
                    <a:pt x="0" y="39"/>
                  </a:cubicBezTo>
                  <a:cubicBezTo>
                    <a:pt x="4" y="44"/>
                    <a:pt x="9" y="48"/>
                    <a:pt x="12" y="46"/>
                  </a:cubicBezTo>
                  <a:cubicBezTo>
                    <a:pt x="14" y="44"/>
                    <a:pt x="16" y="40"/>
                    <a:pt x="17" y="36"/>
                  </a:cubicBezTo>
                  <a:cubicBezTo>
                    <a:pt x="15" y="36"/>
                    <a:pt x="14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  <a:moveTo>
                    <a:pt x="62" y="10"/>
                  </a:moveTo>
                  <a:cubicBezTo>
                    <a:pt x="47" y="9"/>
                    <a:pt x="42" y="21"/>
                    <a:pt x="31" y="29"/>
                  </a:cubicBezTo>
                  <a:cubicBezTo>
                    <a:pt x="30" y="30"/>
                    <a:pt x="29" y="30"/>
                    <a:pt x="28" y="31"/>
                  </a:cubicBezTo>
                  <a:cubicBezTo>
                    <a:pt x="32" y="34"/>
                    <a:pt x="36" y="38"/>
                    <a:pt x="39" y="43"/>
                  </a:cubicBezTo>
                  <a:cubicBezTo>
                    <a:pt x="60" y="31"/>
                    <a:pt x="111" y="16"/>
                    <a:pt x="114" y="9"/>
                  </a:cubicBezTo>
                  <a:cubicBezTo>
                    <a:pt x="117" y="0"/>
                    <a:pt x="82" y="11"/>
                    <a:pt x="62" y="10"/>
                  </a:cubicBezTo>
                  <a:close/>
                </a:path>
              </a:pathLst>
            </a:custGeom>
            <a:solidFill>
              <a:srgbClr val="E0E0E0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0"/>
            <p:cNvSpPr/>
            <p:nvPr/>
          </p:nvSpPr>
          <p:spPr>
            <a:xfrm>
              <a:off x="4348389" y="2191041"/>
              <a:ext cx="299829" cy="372450"/>
            </a:xfrm>
            <a:custGeom>
              <a:rect b="b" l="l" r="r" t="t"/>
              <a:pathLst>
                <a:path extrusionOk="0" h="442" w="406">
                  <a:moveTo>
                    <a:pt x="282" y="383"/>
                  </a:moveTo>
                  <a:cubicBezTo>
                    <a:pt x="260" y="387"/>
                    <a:pt x="251" y="389"/>
                    <a:pt x="239" y="383"/>
                  </a:cubicBezTo>
                  <a:cubicBezTo>
                    <a:pt x="227" y="376"/>
                    <a:pt x="206" y="388"/>
                    <a:pt x="209" y="397"/>
                  </a:cubicBezTo>
                  <a:cubicBezTo>
                    <a:pt x="211" y="402"/>
                    <a:pt x="220" y="410"/>
                    <a:pt x="246" y="416"/>
                  </a:cubicBezTo>
                  <a:cubicBezTo>
                    <a:pt x="272" y="423"/>
                    <a:pt x="275" y="441"/>
                    <a:pt x="286" y="441"/>
                  </a:cubicBezTo>
                  <a:cubicBezTo>
                    <a:pt x="297" y="442"/>
                    <a:pt x="298" y="431"/>
                    <a:pt x="295" y="417"/>
                  </a:cubicBezTo>
                  <a:cubicBezTo>
                    <a:pt x="293" y="403"/>
                    <a:pt x="308" y="387"/>
                    <a:pt x="310" y="385"/>
                  </a:cubicBezTo>
                  <a:cubicBezTo>
                    <a:pt x="311" y="382"/>
                    <a:pt x="303" y="378"/>
                    <a:pt x="282" y="383"/>
                  </a:cubicBezTo>
                  <a:close/>
                  <a:moveTo>
                    <a:pt x="80" y="265"/>
                  </a:moveTo>
                  <a:cubicBezTo>
                    <a:pt x="69" y="274"/>
                    <a:pt x="60" y="263"/>
                    <a:pt x="55" y="271"/>
                  </a:cubicBezTo>
                  <a:cubicBezTo>
                    <a:pt x="49" y="281"/>
                    <a:pt x="73" y="296"/>
                    <a:pt x="68" y="316"/>
                  </a:cubicBezTo>
                  <a:cubicBezTo>
                    <a:pt x="63" y="336"/>
                    <a:pt x="71" y="362"/>
                    <a:pt x="82" y="350"/>
                  </a:cubicBezTo>
                  <a:cubicBezTo>
                    <a:pt x="94" y="338"/>
                    <a:pt x="100" y="344"/>
                    <a:pt x="107" y="335"/>
                  </a:cubicBezTo>
                  <a:cubicBezTo>
                    <a:pt x="114" y="326"/>
                    <a:pt x="108" y="293"/>
                    <a:pt x="113" y="278"/>
                  </a:cubicBezTo>
                  <a:cubicBezTo>
                    <a:pt x="117" y="262"/>
                    <a:pt x="92" y="255"/>
                    <a:pt x="80" y="265"/>
                  </a:cubicBezTo>
                  <a:close/>
                  <a:moveTo>
                    <a:pt x="335" y="248"/>
                  </a:moveTo>
                  <a:cubicBezTo>
                    <a:pt x="322" y="240"/>
                    <a:pt x="331" y="226"/>
                    <a:pt x="309" y="227"/>
                  </a:cubicBezTo>
                  <a:cubicBezTo>
                    <a:pt x="288" y="228"/>
                    <a:pt x="262" y="202"/>
                    <a:pt x="255" y="171"/>
                  </a:cubicBezTo>
                  <a:cubicBezTo>
                    <a:pt x="247" y="140"/>
                    <a:pt x="214" y="139"/>
                    <a:pt x="205" y="121"/>
                  </a:cubicBezTo>
                  <a:cubicBezTo>
                    <a:pt x="197" y="102"/>
                    <a:pt x="213" y="100"/>
                    <a:pt x="206" y="85"/>
                  </a:cubicBezTo>
                  <a:cubicBezTo>
                    <a:pt x="202" y="77"/>
                    <a:pt x="211" y="69"/>
                    <a:pt x="221" y="65"/>
                  </a:cubicBezTo>
                  <a:cubicBezTo>
                    <a:pt x="220" y="48"/>
                    <a:pt x="222" y="30"/>
                    <a:pt x="223" y="19"/>
                  </a:cubicBezTo>
                  <a:cubicBezTo>
                    <a:pt x="215" y="18"/>
                    <a:pt x="208" y="16"/>
                    <a:pt x="205" y="15"/>
                  </a:cubicBezTo>
                  <a:cubicBezTo>
                    <a:pt x="201" y="13"/>
                    <a:pt x="201" y="0"/>
                    <a:pt x="198" y="0"/>
                  </a:cubicBezTo>
                  <a:cubicBezTo>
                    <a:pt x="196" y="0"/>
                    <a:pt x="174" y="0"/>
                    <a:pt x="170" y="4"/>
                  </a:cubicBezTo>
                  <a:cubicBezTo>
                    <a:pt x="166" y="8"/>
                    <a:pt x="154" y="15"/>
                    <a:pt x="148" y="11"/>
                  </a:cubicBezTo>
                  <a:cubicBezTo>
                    <a:pt x="147" y="10"/>
                    <a:pt x="145" y="9"/>
                    <a:pt x="144" y="9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37" y="15"/>
                    <a:pt x="136" y="23"/>
                    <a:pt x="132" y="23"/>
                  </a:cubicBezTo>
                  <a:cubicBezTo>
                    <a:pt x="128" y="23"/>
                    <a:pt x="121" y="20"/>
                    <a:pt x="121" y="27"/>
                  </a:cubicBezTo>
                  <a:cubicBezTo>
                    <a:pt x="121" y="35"/>
                    <a:pt x="110" y="33"/>
                    <a:pt x="105" y="32"/>
                  </a:cubicBezTo>
                  <a:cubicBezTo>
                    <a:pt x="100" y="31"/>
                    <a:pt x="92" y="33"/>
                    <a:pt x="92" y="39"/>
                  </a:cubicBezTo>
                  <a:cubicBezTo>
                    <a:pt x="92" y="45"/>
                    <a:pt x="91" y="59"/>
                    <a:pt x="83" y="51"/>
                  </a:cubicBezTo>
                  <a:cubicBezTo>
                    <a:pt x="75" y="44"/>
                    <a:pt x="66" y="25"/>
                    <a:pt x="63" y="27"/>
                  </a:cubicBezTo>
                  <a:cubicBezTo>
                    <a:pt x="60" y="30"/>
                    <a:pt x="53" y="52"/>
                    <a:pt x="46" y="52"/>
                  </a:cubicBezTo>
                  <a:cubicBezTo>
                    <a:pt x="41" y="52"/>
                    <a:pt x="26" y="54"/>
                    <a:pt x="16" y="55"/>
                  </a:cubicBezTo>
                  <a:cubicBezTo>
                    <a:pt x="13" y="63"/>
                    <a:pt x="16" y="69"/>
                    <a:pt x="20" y="71"/>
                  </a:cubicBezTo>
                  <a:cubicBezTo>
                    <a:pt x="23" y="73"/>
                    <a:pt x="17" y="83"/>
                    <a:pt x="13" y="85"/>
                  </a:cubicBezTo>
                  <a:cubicBezTo>
                    <a:pt x="8" y="88"/>
                    <a:pt x="0" y="85"/>
                    <a:pt x="6" y="94"/>
                  </a:cubicBezTo>
                  <a:cubicBezTo>
                    <a:pt x="11" y="102"/>
                    <a:pt x="21" y="103"/>
                    <a:pt x="16" y="112"/>
                  </a:cubicBezTo>
                  <a:cubicBezTo>
                    <a:pt x="10" y="120"/>
                    <a:pt x="16" y="128"/>
                    <a:pt x="23" y="129"/>
                  </a:cubicBezTo>
                  <a:cubicBezTo>
                    <a:pt x="31" y="130"/>
                    <a:pt x="42" y="128"/>
                    <a:pt x="40" y="134"/>
                  </a:cubicBezTo>
                  <a:cubicBezTo>
                    <a:pt x="38" y="138"/>
                    <a:pt x="36" y="142"/>
                    <a:pt x="36" y="146"/>
                  </a:cubicBezTo>
                  <a:cubicBezTo>
                    <a:pt x="42" y="144"/>
                    <a:pt x="47" y="144"/>
                    <a:pt x="53" y="141"/>
                  </a:cubicBezTo>
                  <a:cubicBezTo>
                    <a:pt x="64" y="136"/>
                    <a:pt x="59" y="126"/>
                    <a:pt x="77" y="121"/>
                  </a:cubicBezTo>
                  <a:cubicBezTo>
                    <a:pt x="95" y="115"/>
                    <a:pt x="119" y="130"/>
                    <a:pt x="127" y="141"/>
                  </a:cubicBezTo>
                  <a:cubicBezTo>
                    <a:pt x="134" y="152"/>
                    <a:pt x="136" y="153"/>
                    <a:pt x="138" y="162"/>
                  </a:cubicBezTo>
                  <a:cubicBezTo>
                    <a:pt x="139" y="171"/>
                    <a:pt x="146" y="189"/>
                    <a:pt x="171" y="205"/>
                  </a:cubicBezTo>
                  <a:cubicBezTo>
                    <a:pt x="196" y="221"/>
                    <a:pt x="206" y="239"/>
                    <a:pt x="219" y="246"/>
                  </a:cubicBezTo>
                  <a:cubicBezTo>
                    <a:pt x="232" y="253"/>
                    <a:pt x="245" y="251"/>
                    <a:pt x="253" y="260"/>
                  </a:cubicBezTo>
                  <a:cubicBezTo>
                    <a:pt x="260" y="270"/>
                    <a:pt x="271" y="275"/>
                    <a:pt x="283" y="281"/>
                  </a:cubicBezTo>
                  <a:cubicBezTo>
                    <a:pt x="296" y="286"/>
                    <a:pt x="296" y="300"/>
                    <a:pt x="308" y="302"/>
                  </a:cubicBezTo>
                  <a:cubicBezTo>
                    <a:pt x="320" y="303"/>
                    <a:pt x="312" y="313"/>
                    <a:pt x="320" y="322"/>
                  </a:cubicBezTo>
                  <a:cubicBezTo>
                    <a:pt x="327" y="331"/>
                    <a:pt x="329" y="350"/>
                    <a:pt x="321" y="360"/>
                  </a:cubicBezTo>
                  <a:cubicBezTo>
                    <a:pt x="313" y="371"/>
                    <a:pt x="318" y="388"/>
                    <a:pt x="323" y="388"/>
                  </a:cubicBezTo>
                  <a:cubicBezTo>
                    <a:pt x="328" y="388"/>
                    <a:pt x="339" y="370"/>
                    <a:pt x="340" y="359"/>
                  </a:cubicBezTo>
                  <a:cubicBezTo>
                    <a:pt x="342" y="349"/>
                    <a:pt x="352" y="349"/>
                    <a:pt x="361" y="338"/>
                  </a:cubicBezTo>
                  <a:cubicBezTo>
                    <a:pt x="369" y="328"/>
                    <a:pt x="348" y="325"/>
                    <a:pt x="345" y="311"/>
                  </a:cubicBezTo>
                  <a:cubicBezTo>
                    <a:pt x="341" y="297"/>
                    <a:pt x="360" y="284"/>
                    <a:pt x="378" y="296"/>
                  </a:cubicBezTo>
                  <a:cubicBezTo>
                    <a:pt x="397" y="307"/>
                    <a:pt x="404" y="315"/>
                    <a:pt x="405" y="297"/>
                  </a:cubicBezTo>
                  <a:cubicBezTo>
                    <a:pt x="406" y="280"/>
                    <a:pt x="349" y="256"/>
                    <a:pt x="335" y="248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0"/>
            <p:cNvSpPr/>
            <p:nvPr/>
          </p:nvSpPr>
          <p:spPr>
            <a:xfrm>
              <a:off x="4648218" y="2327228"/>
              <a:ext cx="30798" cy="48491"/>
            </a:xfrm>
            <a:custGeom>
              <a:rect b="b" l="l" r="r" t="t"/>
              <a:pathLst>
                <a:path extrusionOk="0" h="57" w="42">
                  <a:moveTo>
                    <a:pt x="14" y="0"/>
                  </a:moveTo>
                  <a:cubicBezTo>
                    <a:pt x="7" y="10"/>
                    <a:pt x="0" y="22"/>
                    <a:pt x="1" y="26"/>
                  </a:cubicBezTo>
                  <a:cubicBezTo>
                    <a:pt x="1" y="28"/>
                    <a:pt x="1" y="32"/>
                    <a:pt x="0" y="37"/>
                  </a:cubicBezTo>
                  <a:cubicBezTo>
                    <a:pt x="9" y="45"/>
                    <a:pt x="18" y="52"/>
                    <a:pt x="24" y="56"/>
                  </a:cubicBezTo>
                  <a:cubicBezTo>
                    <a:pt x="25" y="56"/>
                    <a:pt x="26" y="56"/>
                    <a:pt x="26" y="57"/>
                  </a:cubicBezTo>
                  <a:cubicBezTo>
                    <a:pt x="28" y="45"/>
                    <a:pt x="36" y="33"/>
                    <a:pt x="42" y="32"/>
                  </a:cubicBezTo>
                  <a:cubicBezTo>
                    <a:pt x="34" y="22"/>
                    <a:pt x="22" y="8"/>
                    <a:pt x="14" y="0"/>
                  </a:cubicBezTo>
                  <a:close/>
                </a:path>
              </a:pathLst>
            </a:custGeom>
            <a:solidFill>
              <a:srgbClr val="0082FF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0"/>
            <p:cNvSpPr/>
            <p:nvPr/>
          </p:nvSpPr>
          <p:spPr>
            <a:xfrm>
              <a:off x="4655464" y="2221993"/>
              <a:ext cx="107794" cy="147536"/>
            </a:xfrm>
            <a:custGeom>
              <a:rect b="b" l="l" r="r" t="t"/>
              <a:pathLst>
                <a:path extrusionOk="0" h="175" w="146">
                  <a:moveTo>
                    <a:pt x="128" y="117"/>
                  </a:moveTo>
                  <a:cubicBezTo>
                    <a:pt x="120" y="110"/>
                    <a:pt x="121" y="97"/>
                    <a:pt x="128" y="93"/>
                  </a:cubicBezTo>
                  <a:cubicBezTo>
                    <a:pt x="135" y="88"/>
                    <a:pt x="128" y="82"/>
                    <a:pt x="128" y="74"/>
                  </a:cubicBezTo>
                  <a:cubicBezTo>
                    <a:pt x="128" y="66"/>
                    <a:pt x="95" y="64"/>
                    <a:pt x="89" y="62"/>
                  </a:cubicBezTo>
                  <a:cubicBezTo>
                    <a:pt x="84" y="61"/>
                    <a:pt x="93" y="40"/>
                    <a:pt x="85" y="40"/>
                  </a:cubicBezTo>
                  <a:cubicBezTo>
                    <a:pt x="76" y="40"/>
                    <a:pt x="73" y="34"/>
                    <a:pt x="73" y="28"/>
                  </a:cubicBezTo>
                  <a:cubicBezTo>
                    <a:pt x="73" y="22"/>
                    <a:pt x="60" y="12"/>
                    <a:pt x="61" y="8"/>
                  </a:cubicBezTo>
                  <a:cubicBezTo>
                    <a:pt x="61" y="7"/>
                    <a:pt x="61" y="7"/>
                    <a:pt x="62" y="6"/>
                  </a:cubicBezTo>
                  <a:cubicBezTo>
                    <a:pt x="57" y="5"/>
                    <a:pt x="53" y="5"/>
                    <a:pt x="52" y="4"/>
                  </a:cubicBezTo>
                  <a:cubicBezTo>
                    <a:pt x="46" y="3"/>
                    <a:pt x="37" y="0"/>
                    <a:pt x="37" y="0"/>
                  </a:cubicBezTo>
                  <a:cubicBezTo>
                    <a:pt x="37" y="0"/>
                    <a:pt x="15" y="7"/>
                    <a:pt x="0" y="11"/>
                  </a:cubicBezTo>
                  <a:cubicBezTo>
                    <a:pt x="1" y="20"/>
                    <a:pt x="3" y="30"/>
                    <a:pt x="9" y="33"/>
                  </a:cubicBezTo>
                  <a:cubicBezTo>
                    <a:pt x="20" y="37"/>
                    <a:pt x="16" y="48"/>
                    <a:pt x="20" y="58"/>
                  </a:cubicBezTo>
                  <a:cubicBezTo>
                    <a:pt x="25" y="68"/>
                    <a:pt x="23" y="112"/>
                    <a:pt x="18" y="112"/>
                  </a:cubicBezTo>
                  <a:cubicBezTo>
                    <a:pt x="15" y="112"/>
                    <a:pt x="10" y="118"/>
                    <a:pt x="4" y="125"/>
                  </a:cubicBezTo>
                  <a:cubicBezTo>
                    <a:pt x="12" y="133"/>
                    <a:pt x="24" y="147"/>
                    <a:pt x="32" y="157"/>
                  </a:cubicBezTo>
                  <a:cubicBezTo>
                    <a:pt x="32" y="157"/>
                    <a:pt x="33" y="157"/>
                    <a:pt x="33" y="157"/>
                  </a:cubicBezTo>
                  <a:cubicBezTo>
                    <a:pt x="40" y="157"/>
                    <a:pt x="66" y="175"/>
                    <a:pt x="66" y="175"/>
                  </a:cubicBezTo>
                  <a:cubicBezTo>
                    <a:pt x="66" y="175"/>
                    <a:pt x="102" y="168"/>
                    <a:pt x="126" y="164"/>
                  </a:cubicBezTo>
                  <a:cubicBezTo>
                    <a:pt x="127" y="160"/>
                    <a:pt x="127" y="156"/>
                    <a:pt x="127" y="153"/>
                  </a:cubicBezTo>
                  <a:cubicBezTo>
                    <a:pt x="126" y="149"/>
                    <a:pt x="132" y="139"/>
                    <a:pt x="139" y="139"/>
                  </a:cubicBezTo>
                  <a:cubicBezTo>
                    <a:pt x="146" y="139"/>
                    <a:pt x="136" y="124"/>
                    <a:pt x="128" y="117"/>
                  </a:cubicBezTo>
                  <a:close/>
                </a:path>
              </a:pathLst>
            </a:custGeom>
            <a:solidFill>
              <a:srgbClr val="00DBA7"/>
            </a:solidFill>
            <a:ln cap="flat" cmpd="sng" w="9525">
              <a:solidFill>
                <a:srgbClr val="A3A3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80"/>
          <p:cNvSpPr txBox="1"/>
          <p:nvPr/>
        </p:nvSpPr>
        <p:spPr>
          <a:xfrm>
            <a:off x="6489587" y="4362050"/>
            <a:ext cx="1711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3"/>
              </a:rPr>
              <a:t>https://www.themoin.com/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in MOIN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MOIN</a:t>
            </a:r>
            <a:endParaRPr/>
          </a:p>
        </p:txBody>
      </p:sp>
      <p:sp>
        <p:nvSpPr>
          <p:cNvPr id="1200" name="Google Shape;1200;p81"/>
          <p:cNvSpPr/>
          <p:nvPr/>
        </p:nvSpPr>
        <p:spPr>
          <a:xfrm>
            <a:off x="1435455" y="1543471"/>
            <a:ext cx="634365" cy="497125"/>
          </a:xfrm>
          <a:custGeom>
            <a:rect b="b" l="l" r="r" t="t"/>
            <a:pathLst>
              <a:path extrusionOk="0" h="1423" w="1817">
                <a:moveTo>
                  <a:pt x="1262" y="1080"/>
                </a:moveTo>
                <a:cubicBezTo>
                  <a:pt x="1052" y="869"/>
                  <a:pt x="1052" y="869"/>
                  <a:pt x="1052" y="869"/>
                </a:cubicBezTo>
                <a:cubicBezTo>
                  <a:pt x="1080" y="842"/>
                  <a:pt x="1080" y="842"/>
                  <a:pt x="1080" y="842"/>
                </a:cubicBezTo>
                <a:cubicBezTo>
                  <a:pt x="1290" y="1052"/>
                  <a:pt x="1290" y="1052"/>
                  <a:pt x="1290" y="1052"/>
                </a:cubicBezTo>
                <a:lnTo>
                  <a:pt x="1262" y="1080"/>
                </a:lnTo>
                <a:close/>
                <a:moveTo>
                  <a:pt x="947" y="975"/>
                </a:moveTo>
                <a:cubicBezTo>
                  <a:pt x="1210" y="1237"/>
                  <a:pt x="1210" y="1237"/>
                  <a:pt x="1210" y="1237"/>
                </a:cubicBezTo>
                <a:cubicBezTo>
                  <a:pt x="1238" y="1210"/>
                  <a:pt x="1238" y="1210"/>
                  <a:pt x="1238" y="1210"/>
                </a:cubicBezTo>
                <a:cubicBezTo>
                  <a:pt x="975" y="947"/>
                  <a:pt x="975" y="947"/>
                  <a:pt x="975" y="947"/>
                </a:cubicBezTo>
                <a:lnTo>
                  <a:pt x="947" y="975"/>
                </a:lnTo>
                <a:close/>
                <a:moveTo>
                  <a:pt x="1592" y="673"/>
                </a:moveTo>
                <a:cubicBezTo>
                  <a:pt x="1356" y="908"/>
                  <a:pt x="1356" y="908"/>
                  <a:pt x="1356" y="908"/>
                </a:cubicBezTo>
                <a:cubicBezTo>
                  <a:pt x="1395" y="947"/>
                  <a:pt x="1395" y="947"/>
                  <a:pt x="1395" y="947"/>
                </a:cubicBezTo>
                <a:cubicBezTo>
                  <a:pt x="1413" y="965"/>
                  <a:pt x="1423" y="988"/>
                  <a:pt x="1423" y="1013"/>
                </a:cubicBezTo>
                <a:cubicBezTo>
                  <a:pt x="1423" y="1038"/>
                  <a:pt x="1413" y="1062"/>
                  <a:pt x="1395" y="1080"/>
                </a:cubicBezTo>
                <a:cubicBezTo>
                  <a:pt x="1381" y="1094"/>
                  <a:pt x="1363" y="1103"/>
                  <a:pt x="1344" y="1106"/>
                </a:cubicBezTo>
                <a:cubicBezTo>
                  <a:pt x="1361" y="1123"/>
                  <a:pt x="1370" y="1146"/>
                  <a:pt x="1370" y="1171"/>
                </a:cubicBezTo>
                <a:cubicBezTo>
                  <a:pt x="1370" y="1196"/>
                  <a:pt x="1360" y="1220"/>
                  <a:pt x="1343" y="1238"/>
                </a:cubicBezTo>
                <a:cubicBezTo>
                  <a:pt x="1322" y="1258"/>
                  <a:pt x="1293" y="1268"/>
                  <a:pt x="1264" y="1264"/>
                </a:cubicBezTo>
                <a:cubicBezTo>
                  <a:pt x="1268" y="1292"/>
                  <a:pt x="1259" y="1321"/>
                  <a:pt x="1237" y="1343"/>
                </a:cubicBezTo>
                <a:cubicBezTo>
                  <a:pt x="1219" y="1361"/>
                  <a:pt x="1195" y="1370"/>
                  <a:pt x="1171" y="1370"/>
                </a:cubicBezTo>
                <a:cubicBezTo>
                  <a:pt x="1147" y="1370"/>
                  <a:pt x="1124" y="1361"/>
                  <a:pt x="1106" y="1344"/>
                </a:cubicBezTo>
                <a:cubicBezTo>
                  <a:pt x="1103" y="1363"/>
                  <a:pt x="1094" y="1381"/>
                  <a:pt x="1080" y="1395"/>
                </a:cubicBezTo>
                <a:cubicBezTo>
                  <a:pt x="1061" y="1414"/>
                  <a:pt x="1037" y="1423"/>
                  <a:pt x="1013" y="1423"/>
                </a:cubicBezTo>
                <a:cubicBezTo>
                  <a:pt x="989" y="1423"/>
                  <a:pt x="965" y="1414"/>
                  <a:pt x="947" y="1395"/>
                </a:cubicBezTo>
                <a:cubicBezTo>
                  <a:pt x="908" y="1356"/>
                  <a:pt x="908" y="1356"/>
                  <a:pt x="908" y="1356"/>
                </a:cubicBezTo>
                <a:cubicBezTo>
                  <a:pt x="869" y="1395"/>
                  <a:pt x="869" y="1395"/>
                  <a:pt x="869" y="1395"/>
                </a:cubicBezTo>
                <a:cubicBezTo>
                  <a:pt x="851" y="1414"/>
                  <a:pt x="827" y="1423"/>
                  <a:pt x="803" y="1423"/>
                </a:cubicBezTo>
                <a:cubicBezTo>
                  <a:pt x="779" y="1423"/>
                  <a:pt x="755" y="1414"/>
                  <a:pt x="737" y="1395"/>
                </a:cubicBezTo>
                <a:cubicBezTo>
                  <a:pt x="722" y="1381"/>
                  <a:pt x="714" y="1363"/>
                  <a:pt x="711" y="1344"/>
                </a:cubicBezTo>
                <a:cubicBezTo>
                  <a:pt x="692" y="1361"/>
                  <a:pt x="669" y="1370"/>
                  <a:pt x="645" y="1370"/>
                </a:cubicBezTo>
                <a:cubicBezTo>
                  <a:pt x="621" y="1370"/>
                  <a:pt x="597" y="1361"/>
                  <a:pt x="579" y="1343"/>
                </a:cubicBezTo>
                <a:cubicBezTo>
                  <a:pt x="561" y="1325"/>
                  <a:pt x="551" y="1301"/>
                  <a:pt x="551" y="1276"/>
                </a:cubicBezTo>
                <a:cubicBezTo>
                  <a:pt x="551" y="1272"/>
                  <a:pt x="552" y="1268"/>
                  <a:pt x="553" y="1264"/>
                </a:cubicBezTo>
                <a:cubicBezTo>
                  <a:pt x="548" y="1264"/>
                  <a:pt x="544" y="1265"/>
                  <a:pt x="540" y="1265"/>
                </a:cubicBezTo>
                <a:cubicBezTo>
                  <a:pt x="516" y="1265"/>
                  <a:pt x="492" y="1256"/>
                  <a:pt x="474" y="1237"/>
                </a:cubicBezTo>
                <a:cubicBezTo>
                  <a:pt x="456" y="1220"/>
                  <a:pt x="446" y="1196"/>
                  <a:pt x="446" y="1171"/>
                </a:cubicBezTo>
                <a:cubicBezTo>
                  <a:pt x="446" y="1146"/>
                  <a:pt x="456" y="1123"/>
                  <a:pt x="473" y="1106"/>
                </a:cubicBezTo>
                <a:cubicBezTo>
                  <a:pt x="454" y="1103"/>
                  <a:pt x="436" y="1094"/>
                  <a:pt x="421" y="1080"/>
                </a:cubicBezTo>
                <a:cubicBezTo>
                  <a:pt x="403" y="1062"/>
                  <a:pt x="394" y="1038"/>
                  <a:pt x="394" y="1013"/>
                </a:cubicBezTo>
                <a:cubicBezTo>
                  <a:pt x="394" y="988"/>
                  <a:pt x="403" y="965"/>
                  <a:pt x="421" y="947"/>
                </a:cubicBezTo>
                <a:cubicBezTo>
                  <a:pt x="460" y="908"/>
                  <a:pt x="460" y="908"/>
                  <a:pt x="460" y="908"/>
                </a:cubicBezTo>
                <a:cubicBezTo>
                  <a:pt x="225" y="673"/>
                  <a:pt x="225" y="673"/>
                  <a:pt x="225" y="673"/>
                </a:cubicBezTo>
                <a:cubicBezTo>
                  <a:pt x="185" y="712"/>
                  <a:pt x="185" y="712"/>
                  <a:pt x="185" y="712"/>
                </a:cubicBezTo>
                <a:cubicBezTo>
                  <a:pt x="0" y="527"/>
                  <a:pt x="0" y="527"/>
                  <a:pt x="0" y="527"/>
                </a:cubicBezTo>
                <a:cubicBezTo>
                  <a:pt x="527" y="0"/>
                  <a:pt x="527" y="0"/>
                  <a:pt x="527" y="0"/>
                </a:cubicBezTo>
                <a:cubicBezTo>
                  <a:pt x="712" y="185"/>
                  <a:pt x="712" y="185"/>
                  <a:pt x="712" y="185"/>
                </a:cubicBezTo>
                <a:cubicBezTo>
                  <a:pt x="673" y="225"/>
                  <a:pt x="673" y="225"/>
                  <a:pt x="673" y="225"/>
                </a:cubicBezTo>
                <a:cubicBezTo>
                  <a:pt x="908" y="460"/>
                  <a:pt x="908" y="460"/>
                  <a:pt x="908" y="460"/>
                </a:cubicBezTo>
                <a:cubicBezTo>
                  <a:pt x="1143" y="224"/>
                  <a:pt x="1143" y="224"/>
                  <a:pt x="1143" y="224"/>
                </a:cubicBezTo>
                <a:cubicBezTo>
                  <a:pt x="1104" y="185"/>
                  <a:pt x="1104" y="185"/>
                  <a:pt x="1104" y="185"/>
                </a:cubicBezTo>
                <a:cubicBezTo>
                  <a:pt x="1289" y="0"/>
                  <a:pt x="1289" y="0"/>
                  <a:pt x="1289" y="0"/>
                </a:cubicBezTo>
                <a:cubicBezTo>
                  <a:pt x="1817" y="527"/>
                  <a:pt x="1817" y="527"/>
                  <a:pt x="1817" y="527"/>
                </a:cubicBezTo>
                <a:cubicBezTo>
                  <a:pt x="1631" y="712"/>
                  <a:pt x="1631" y="712"/>
                  <a:pt x="1631" y="712"/>
                </a:cubicBezTo>
                <a:lnTo>
                  <a:pt x="1592" y="673"/>
                </a:lnTo>
                <a:close/>
                <a:moveTo>
                  <a:pt x="185" y="657"/>
                </a:moveTo>
                <a:cubicBezTo>
                  <a:pt x="657" y="185"/>
                  <a:pt x="657" y="185"/>
                  <a:pt x="657" y="185"/>
                </a:cubicBezTo>
                <a:cubicBezTo>
                  <a:pt x="527" y="55"/>
                  <a:pt x="527" y="55"/>
                  <a:pt x="527" y="55"/>
                </a:cubicBezTo>
                <a:cubicBezTo>
                  <a:pt x="55" y="527"/>
                  <a:pt x="55" y="527"/>
                  <a:pt x="55" y="527"/>
                </a:cubicBezTo>
                <a:lnTo>
                  <a:pt x="185" y="657"/>
                </a:lnTo>
                <a:close/>
                <a:moveTo>
                  <a:pt x="1171" y="197"/>
                </a:moveTo>
                <a:cubicBezTo>
                  <a:pt x="1171" y="197"/>
                  <a:pt x="1171" y="197"/>
                  <a:pt x="1171" y="197"/>
                </a:cubicBezTo>
                <a:cubicBezTo>
                  <a:pt x="1619" y="645"/>
                  <a:pt x="1619" y="645"/>
                  <a:pt x="1619" y="645"/>
                </a:cubicBezTo>
                <a:cubicBezTo>
                  <a:pt x="1619" y="645"/>
                  <a:pt x="1619" y="645"/>
                  <a:pt x="1619" y="645"/>
                </a:cubicBezTo>
                <a:cubicBezTo>
                  <a:pt x="1631" y="657"/>
                  <a:pt x="1631" y="657"/>
                  <a:pt x="1631" y="657"/>
                </a:cubicBezTo>
                <a:cubicBezTo>
                  <a:pt x="1761" y="527"/>
                  <a:pt x="1761" y="527"/>
                  <a:pt x="1761" y="527"/>
                </a:cubicBezTo>
                <a:cubicBezTo>
                  <a:pt x="1289" y="55"/>
                  <a:pt x="1289" y="55"/>
                  <a:pt x="1289" y="55"/>
                </a:cubicBezTo>
                <a:cubicBezTo>
                  <a:pt x="1159" y="185"/>
                  <a:pt x="1159" y="185"/>
                  <a:pt x="1159" y="185"/>
                </a:cubicBezTo>
                <a:lnTo>
                  <a:pt x="1171" y="197"/>
                </a:lnTo>
                <a:close/>
                <a:moveTo>
                  <a:pt x="449" y="1052"/>
                </a:moveTo>
                <a:cubicBezTo>
                  <a:pt x="470" y="1073"/>
                  <a:pt x="505" y="1073"/>
                  <a:pt x="526" y="1052"/>
                </a:cubicBezTo>
                <a:cubicBezTo>
                  <a:pt x="632" y="947"/>
                  <a:pt x="632" y="947"/>
                  <a:pt x="632" y="947"/>
                </a:cubicBezTo>
                <a:cubicBezTo>
                  <a:pt x="642" y="937"/>
                  <a:pt x="647" y="923"/>
                  <a:pt x="647" y="908"/>
                </a:cubicBezTo>
                <a:cubicBezTo>
                  <a:pt x="647" y="901"/>
                  <a:pt x="646" y="894"/>
                  <a:pt x="643" y="887"/>
                </a:cubicBezTo>
                <a:cubicBezTo>
                  <a:pt x="640" y="881"/>
                  <a:pt x="636" y="875"/>
                  <a:pt x="631" y="870"/>
                </a:cubicBezTo>
                <a:cubicBezTo>
                  <a:pt x="610" y="849"/>
                  <a:pt x="574" y="849"/>
                  <a:pt x="554" y="869"/>
                </a:cubicBezTo>
                <a:cubicBezTo>
                  <a:pt x="488" y="936"/>
                  <a:pt x="488" y="936"/>
                  <a:pt x="488" y="936"/>
                </a:cubicBezTo>
                <a:cubicBezTo>
                  <a:pt x="488" y="936"/>
                  <a:pt x="488" y="936"/>
                  <a:pt x="488" y="936"/>
                </a:cubicBezTo>
                <a:cubicBezTo>
                  <a:pt x="449" y="975"/>
                  <a:pt x="449" y="975"/>
                  <a:pt x="449" y="975"/>
                </a:cubicBezTo>
                <a:cubicBezTo>
                  <a:pt x="438" y="985"/>
                  <a:pt x="433" y="999"/>
                  <a:pt x="433" y="1013"/>
                </a:cubicBezTo>
                <a:cubicBezTo>
                  <a:pt x="433" y="1028"/>
                  <a:pt x="438" y="1042"/>
                  <a:pt x="449" y="1052"/>
                </a:cubicBezTo>
                <a:close/>
                <a:moveTo>
                  <a:pt x="579" y="1210"/>
                </a:moveTo>
                <a:cubicBezTo>
                  <a:pt x="789" y="999"/>
                  <a:pt x="789" y="999"/>
                  <a:pt x="789" y="999"/>
                </a:cubicBezTo>
                <a:cubicBezTo>
                  <a:pt x="793" y="995"/>
                  <a:pt x="796" y="991"/>
                  <a:pt x="799" y="986"/>
                </a:cubicBezTo>
                <a:cubicBezTo>
                  <a:pt x="803" y="978"/>
                  <a:pt x="805" y="970"/>
                  <a:pt x="805" y="961"/>
                </a:cubicBezTo>
                <a:cubicBezTo>
                  <a:pt x="805" y="953"/>
                  <a:pt x="804" y="946"/>
                  <a:pt x="801" y="940"/>
                </a:cubicBezTo>
                <a:cubicBezTo>
                  <a:pt x="799" y="935"/>
                  <a:pt x="797" y="931"/>
                  <a:pt x="794" y="928"/>
                </a:cubicBezTo>
                <a:cubicBezTo>
                  <a:pt x="792" y="926"/>
                  <a:pt x="791" y="924"/>
                  <a:pt x="789" y="922"/>
                </a:cubicBezTo>
                <a:cubicBezTo>
                  <a:pt x="785" y="918"/>
                  <a:pt x="780" y="914"/>
                  <a:pt x="774" y="912"/>
                </a:cubicBezTo>
                <a:cubicBezTo>
                  <a:pt x="773" y="911"/>
                  <a:pt x="772" y="911"/>
                  <a:pt x="771" y="910"/>
                </a:cubicBezTo>
                <a:cubicBezTo>
                  <a:pt x="769" y="909"/>
                  <a:pt x="767" y="909"/>
                  <a:pt x="764" y="908"/>
                </a:cubicBezTo>
                <a:cubicBezTo>
                  <a:pt x="763" y="908"/>
                  <a:pt x="762" y="907"/>
                  <a:pt x="761" y="907"/>
                </a:cubicBezTo>
                <a:cubicBezTo>
                  <a:pt x="758" y="906"/>
                  <a:pt x="754" y="906"/>
                  <a:pt x="751" y="906"/>
                </a:cubicBezTo>
                <a:cubicBezTo>
                  <a:pt x="751" y="906"/>
                  <a:pt x="750" y="906"/>
                  <a:pt x="750" y="906"/>
                </a:cubicBezTo>
                <a:cubicBezTo>
                  <a:pt x="747" y="906"/>
                  <a:pt x="743" y="906"/>
                  <a:pt x="740" y="907"/>
                </a:cubicBezTo>
                <a:cubicBezTo>
                  <a:pt x="740" y="907"/>
                  <a:pt x="739" y="907"/>
                  <a:pt x="739" y="907"/>
                </a:cubicBezTo>
                <a:cubicBezTo>
                  <a:pt x="736" y="908"/>
                  <a:pt x="733" y="909"/>
                  <a:pt x="729" y="910"/>
                </a:cubicBezTo>
                <a:cubicBezTo>
                  <a:pt x="729" y="910"/>
                  <a:pt x="728" y="911"/>
                  <a:pt x="728" y="911"/>
                </a:cubicBezTo>
                <a:cubicBezTo>
                  <a:pt x="725" y="912"/>
                  <a:pt x="722" y="914"/>
                  <a:pt x="720" y="915"/>
                </a:cubicBezTo>
                <a:cubicBezTo>
                  <a:pt x="719" y="916"/>
                  <a:pt x="719" y="916"/>
                  <a:pt x="718" y="917"/>
                </a:cubicBezTo>
                <a:cubicBezTo>
                  <a:pt x="716" y="919"/>
                  <a:pt x="714" y="920"/>
                  <a:pt x="712" y="922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554" y="1080"/>
                  <a:pt x="554" y="1080"/>
                  <a:pt x="554" y="1080"/>
                </a:cubicBezTo>
                <a:cubicBezTo>
                  <a:pt x="554" y="1080"/>
                  <a:pt x="554" y="1080"/>
                  <a:pt x="554" y="1080"/>
                </a:cubicBezTo>
                <a:cubicBezTo>
                  <a:pt x="501" y="1132"/>
                  <a:pt x="501" y="1132"/>
                  <a:pt x="501" y="1132"/>
                </a:cubicBezTo>
                <a:cubicBezTo>
                  <a:pt x="491" y="1143"/>
                  <a:pt x="485" y="1156"/>
                  <a:pt x="485" y="1171"/>
                </a:cubicBezTo>
                <a:cubicBezTo>
                  <a:pt x="485" y="1186"/>
                  <a:pt x="491" y="1199"/>
                  <a:pt x="501" y="1210"/>
                </a:cubicBezTo>
                <a:cubicBezTo>
                  <a:pt x="523" y="1231"/>
                  <a:pt x="557" y="1231"/>
                  <a:pt x="579" y="1210"/>
                </a:cubicBezTo>
                <a:close/>
                <a:moveTo>
                  <a:pt x="684" y="1315"/>
                </a:moveTo>
                <a:cubicBezTo>
                  <a:pt x="842" y="1157"/>
                  <a:pt x="842" y="1157"/>
                  <a:pt x="842" y="1157"/>
                </a:cubicBezTo>
                <a:cubicBezTo>
                  <a:pt x="894" y="1105"/>
                  <a:pt x="894" y="1105"/>
                  <a:pt x="894" y="1105"/>
                </a:cubicBezTo>
                <a:cubicBezTo>
                  <a:pt x="905" y="1094"/>
                  <a:pt x="910" y="1081"/>
                  <a:pt x="910" y="1066"/>
                </a:cubicBezTo>
                <a:cubicBezTo>
                  <a:pt x="910" y="1051"/>
                  <a:pt x="904" y="1037"/>
                  <a:pt x="894" y="1027"/>
                </a:cubicBezTo>
                <a:cubicBezTo>
                  <a:pt x="891" y="1024"/>
                  <a:pt x="888" y="1022"/>
                  <a:pt x="884" y="1019"/>
                </a:cubicBezTo>
                <a:cubicBezTo>
                  <a:pt x="883" y="1019"/>
                  <a:pt x="882" y="1018"/>
                  <a:pt x="880" y="1018"/>
                </a:cubicBezTo>
                <a:cubicBezTo>
                  <a:pt x="878" y="1016"/>
                  <a:pt x="875" y="1015"/>
                  <a:pt x="872" y="1014"/>
                </a:cubicBezTo>
                <a:cubicBezTo>
                  <a:pt x="871" y="1014"/>
                  <a:pt x="869" y="1013"/>
                  <a:pt x="868" y="1013"/>
                </a:cubicBezTo>
                <a:cubicBezTo>
                  <a:pt x="864" y="1012"/>
                  <a:pt x="861" y="1011"/>
                  <a:pt x="857" y="1011"/>
                </a:cubicBezTo>
                <a:cubicBezTo>
                  <a:pt x="856" y="1011"/>
                  <a:pt x="856" y="1011"/>
                  <a:pt x="855" y="1011"/>
                </a:cubicBezTo>
                <a:cubicBezTo>
                  <a:pt x="851" y="1011"/>
                  <a:pt x="846" y="1012"/>
                  <a:pt x="841" y="1013"/>
                </a:cubicBezTo>
                <a:cubicBezTo>
                  <a:pt x="832" y="1015"/>
                  <a:pt x="824" y="1020"/>
                  <a:pt x="817" y="1027"/>
                </a:cubicBezTo>
                <a:cubicBezTo>
                  <a:pt x="606" y="1238"/>
                  <a:pt x="606" y="1238"/>
                  <a:pt x="606" y="1238"/>
                </a:cubicBezTo>
                <a:cubicBezTo>
                  <a:pt x="596" y="1248"/>
                  <a:pt x="591" y="1261"/>
                  <a:pt x="591" y="1276"/>
                </a:cubicBezTo>
                <a:cubicBezTo>
                  <a:pt x="591" y="1291"/>
                  <a:pt x="596" y="1304"/>
                  <a:pt x="607" y="1315"/>
                </a:cubicBezTo>
                <a:cubicBezTo>
                  <a:pt x="628" y="1336"/>
                  <a:pt x="663" y="1336"/>
                  <a:pt x="684" y="1315"/>
                </a:cubicBezTo>
                <a:close/>
                <a:moveTo>
                  <a:pt x="880" y="1329"/>
                </a:moveTo>
                <a:cubicBezTo>
                  <a:pt x="947" y="1262"/>
                  <a:pt x="947" y="1262"/>
                  <a:pt x="947" y="1262"/>
                </a:cubicBezTo>
                <a:cubicBezTo>
                  <a:pt x="957" y="1252"/>
                  <a:pt x="963" y="1238"/>
                  <a:pt x="963" y="1224"/>
                </a:cubicBezTo>
                <a:cubicBezTo>
                  <a:pt x="963" y="1220"/>
                  <a:pt x="963" y="1216"/>
                  <a:pt x="962" y="1213"/>
                </a:cubicBezTo>
                <a:cubicBezTo>
                  <a:pt x="962" y="1212"/>
                  <a:pt x="961" y="1211"/>
                  <a:pt x="961" y="1209"/>
                </a:cubicBezTo>
                <a:cubicBezTo>
                  <a:pt x="960" y="1207"/>
                  <a:pt x="960" y="1205"/>
                  <a:pt x="959" y="1203"/>
                </a:cubicBezTo>
                <a:cubicBezTo>
                  <a:pt x="958" y="1201"/>
                  <a:pt x="958" y="1200"/>
                  <a:pt x="957" y="1199"/>
                </a:cubicBezTo>
                <a:cubicBezTo>
                  <a:pt x="956" y="1197"/>
                  <a:pt x="955" y="1195"/>
                  <a:pt x="954" y="1193"/>
                </a:cubicBezTo>
                <a:cubicBezTo>
                  <a:pt x="953" y="1191"/>
                  <a:pt x="951" y="1190"/>
                  <a:pt x="950" y="1188"/>
                </a:cubicBezTo>
                <a:cubicBezTo>
                  <a:pt x="949" y="1187"/>
                  <a:pt x="948" y="1186"/>
                  <a:pt x="947" y="1185"/>
                </a:cubicBezTo>
                <a:cubicBezTo>
                  <a:pt x="947" y="1185"/>
                  <a:pt x="947" y="1185"/>
                  <a:pt x="947" y="1185"/>
                </a:cubicBezTo>
                <a:cubicBezTo>
                  <a:pt x="941" y="1179"/>
                  <a:pt x="935" y="1175"/>
                  <a:pt x="929" y="1173"/>
                </a:cubicBezTo>
                <a:cubicBezTo>
                  <a:pt x="922" y="1170"/>
                  <a:pt x="915" y="1169"/>
                  <a:pt x="908" y="1169"/>
                </a:cubicBezTo>
                <a:cubicBezTo>
                  <a:pt x="898" y="1169"/>
                  <a:pt x="887" y="1172"/>
                  <a:pt x="878" y="1178"/>
                </a:cubicBezTo>
                <a:cubicBezTo>
                  <a:pt x="875" y="1180"/>
                  <a:pt x="872" y="1182"/>
                  <a:pt x="870" y="1185"/>
                </a:cubicBezTo>
                <a:cubicBezTo>
                  <a:pt x="764" y="1290"/>
                  <a:pt x="764" y="1290"/>
                  <a:pt x="764" y="1290"/>
                </a:cubicBezTo>
                <a:cubicBezTo>
                  <a:pt x="754" y="1301"/>
                  <a:pt x="748" y="1314"/>
                  <a:pt x="748" y="1329"/>
                </a:cubicBezTo>
                <a:cubicBezTo>
                  <a:pt x="748" y="1343"/>
                  <a:pt x="754" y="1357"/>
                  <a:pt x="764" y="1368"/>
                </a:cubicBezTo>
                <a:cubicBezTo>
                  <a:pt x="786" y="1389"/>
                  <a:pt x="820" y="1389"/>
                  <a:pt x="842" y="1368"/>
                </a:cubicBezTo>
                <a:lnTo>
                  <a:pt x="880" y="1329"/>
                </a:lnTo>
                <a:close/>
                <a:moveTo>
                  <a:pt x="1068" y="1329"/>
                </a:moveTo>
                <a:cubicBezTo>
                  <a:pt x="1068" y="1314"/>
                  <a:pt x="1062" y="1301"/>
                  <a:pt x="1052" y="1290"/>
                </a:cubicBezTo>
                <a:cubicBezTo>
                  <a:pt x="1001" y="1239"/>
                  <a:pt x="1001" y="1239"/>
                  <a:pt x="1001" y="1239"/>
                </a:cubicBezTo>
                <a:cubicBezTo>
                  <a:pt x="1001" y="1240"/>
                  <a:pt x="1000" y="1240"/>
                  <a:pt x="1000" y="1241"/>
                </a:cubicBezTo>
                <a:cubicBezTo>
                  <a:pt x="1000" y="1242"/>
                  <a:pt x="1000" y="1244"/>
                  <a:pt x="999" y="1246"/>
                </a:cubicBezTo>
                <a:cubicBezTo>
                  <a:pt x="998" y="1249"/>
                  <a:pt x="997" y="1253"/>
                  <a:pt x="996" y="1257"/>
                </a:cubicBezTo>
                <a:cubicBezTo>
                  <a:pt x="995" y="1259"/>
                  <a:pt x="994" y="1260"/>
                  <a:pt x="994" y="1262"/>
                </a:cubicBezTo>
                <a:cubicBezTo>
                  <a:pt x="992" y="1266"/>
                  <a:pt x="990" y="1269"/>
                  <a:pt x="988" y="1272"/>
                </a:cubicBezTo>
                <a:cubicBezTo>
                  <a:pt x="987" y="1274"/>
                  <a:pt x="986" y="1276"/>
                  <a:pt x="985" y="1277"/>
                </a:cubicBezTo>
                <a:cubicBezTo>
                  <a:pt x="982" y="1282"/>
                  <a:pt x="979" y="1286"/>
                  <a:pt x="974" y="1290"/>
                </a:cubicBezTo>
                <a:cubicBezTo>
                  <a:pt x="936" y="1329"/>
                  <a:pt x="936" y="1329"/>
                  <a:pt x="936" y="1329"/>
                </a:cubicBezTo>
                <a:cubicBezTo>
                  <a:pt x="975" y="1368"/>
                  <a:pt x="975" y="1368"/>
                  <a:pt x="975" y="1368"/>
                </a:cubicBezTo>
                <a:cubicBezTo>
                  <a:pt x="996" y="1389"/>
                  <a:pt x="1031" y="1389"/>
                  <a:pt x="1052" y="1368"/>
                </a:cubicBezTo>
                <a:cubicBezTo>
                  <a:pt x="1052" y="1367"/>
                  <a:pt x="1052" y="1367"/>
                  <a:pt x="1052" y="1367"/>
                </a:cubicBezTo>
                <a:cubicBezTo>
                  <a:pt x="1062" y="1357"/>
                  <a:pt x="1068" y="1344"/>
                  <a:pt x="1068" y="1329"/>
                </a:cubicBezTo>
                <a:close/>
                <a:moveTo>
                  <a:pt x="1368" y="975"/>
                </a:moveTo>
                <a:cubicBezTo>
                  <a:pt x="1013" y="620"/>
                  <a:pt x="1013" y="620"/>
                  <a:pt x="1013" y="620"/>
                </a:cubicBezTo>
                <a:cubicBezTo>
                  <a:pt x="870" y="764"/>
                  <a:pt x="870" y="764"/>
                  <a:pt x="870" y="764"/>
                </a:cubicBezTo>
                <a:cubicBezTo>
                  <a:pt x="865" y="769"/>
                  <a:pt x="860" y="773"/>
                  <a:pt x="855" y="776"/>
                </a:cubicBezTo>
                <a:cubicBezTo>
                  <a:pt x="840" y="786"/>
                  <a:pt x="822" y="792"/>
                  <a:pt x="803" y="792"/>
                </a:cubicBezTo>
                <a:cubicBezTo>
                  <a:pt x="803" y="792"/>
                  <a:pt x="803" y="792"/>
                  <a:pt x="803" y="792"/>
                </a:cubicBezTo>
                <a:cubicBezTo>
                  <a:pt x="778" y="792"/>
                  <a:pt x="754" y="782"/>
                  <a:pt x="737" y="764"/>
                </a:cubicBezTo>
                <a:cubicBezTo>
                  <a:pt x="731" y="759"/>
                  <a:pt x="727" y="752"/>
                  <a:pt x="723" y="746"/>
                </a:cubicBezTo>
                <a:cubicBezTo>
                  <a:pt x="714" y="732"/>
                  <a:pt x="709" y="715"/>
                  <a:pt x="709" y="698"/>
                </a:cubicBezTo>
                <a:cubicBezTo>
                  <a:pt x="709" y="686"/>
                  <a:pt x="711" y="676"/>
                  <a:pt x="715" y="665"/>
                </a:cubicBezTo>
                <a:cubicBezTo>
                  <a:pt x="720" y="653"/>
                  <a:pt x="727" y="641"/>
                  <a:pt x="737" y="631"/>
                </a:cubicBezTo>
                <a:cubicBezTo>
                  <a:pt x="880" y="487"/>
                  <a:pt x="880" y="487"/>
                  <a:pt x="880" y="487"/>
                </a:cubicBezTo>
                <a:cubicBezTo>
                  <a:pt x="645" y="252"/>
                  <a:pt x="645" y="252"/>
                  <a:pt x="645" y="252"/>
                </a:cubicBezTo>
                <a:cubicBezTo>
                  <a:pt x="252" y="645"/>
                  <a:pt x="252" y="645"/>
                  <a:pt x="252" y="645"/>
                </a:cubicBezTo>
                <a:cubicBezTo>
                  <a:pt x="488" y="880"/>
                  <a:pt x="488" y="880"/>
                  <a:pt x="488" y="880"/>
                </a:cubicBezTo>
                <a:cubicBezTo>
                  <a:pt x="526" y="842"/>
                  <a:pt x="526" y="842"/>
                  <a:pt x="526" y="842"/>
                </a:cubicBezTo>
                <a:cubicBezTo>
                  <a:pt x="533" y="835"/>
                  <a:pt x="540" y="830"/>
                  <a:pt x="548" y="826"/>
                </a:cubicBezTo>
                <a:cubicBezTo>
                  <a:pt x="567" y="816"/>
                  <a:pt x="589" y="813"/>
                  <a:pt x="611" y="817"/>
                </a:cubicBezTo>
                <a:cubicBezTo>
                  <a:pt x="629" y="820"/>
                  <a:pt x="646" y="828"/>
                  <a:pt x="659" y="842"/>
                </a:cubicBezTo>
                <a:cubicBezTo>
                  <a:pt x="660" y="843"/>
                  <a:pt x="661" y="844"/>
                  <a:pt x="662" y="846"/>
                </a:cubicBezTo>
                <a:cubicBezTo>
                  <a:pt x="665" y="848"/>
                  <a:pt x="667" y="851"/>
                  <a:pt x="669" y="854"/>
                </a:cubicBezTo>
                <a:cubicBezTo>
                  <a:pt x="671" y="856"/>
                  <a:pt x="672" y="858"/>
                  <a:pt x="673" y="860"/>
                </a:cubicBezTo>
                <a:cubicBezTo>
                  <a:pt x="675" y="863"/>
                  <a:pt x="676" y="866"/>
                  <a:pt x="678" y="869"/>
                </a:cubicBezTo>
                <a:cubicBezTo>
                  <a:pt x="679" y="871"/>
                  <a:pt x="679" y="873"/>
                  <a:pt x="680" y="875"/>
                </a:cubicBezTo>
                <a:cubicBezTo>
                  <a:pt x="682" y="878"/>
                  <a:pt x="683" y="882"/>
                  <a:pt x="684" y="886"/>
                </a:cubicBezTo>
                <a:cubicBezTo>
                  <a:pt x="684" y="888"/>
                  <a:pt x="684" y="889"/>
                  <a:pt x="685" y="891"/>
                </a:cubicBezTo>
                <a:cubicBezTo>
                  <a:pt x="685" y="892"/>
                  <a:pt x="685" y="892"/>
                  <a:pt x="685" y="893"/>
                </a:cubicBezTo>
                <a:cubicBezTo>
                  <a:pt x="688" y="891"/>
                  <a:pt x="691" y="889"/>
                  <a:pt x="694" y="886"/>
                </a:cubicBezTo>
                <a:cubicBezTo>
                  <a:pt x="696" y="885"/>
                  <a:pt x="697" y="883"/>
                  <a:pt x="699" y="882"/>
                </a:cubicBezTo>
                <a:cubicBezTo>
                  <a:pt x="703" y="880"/>
                  <a:pt x="707" y="877"/>
                  <a:pt x="712" y="875"/>
                </a:cubicBezTo>
                <a:cubicBezTo>
                  <a:pt x="713" y="875"/>
                  <a:pt x="714" y="874"/>
                  <a:pt x="715" y="874"/>
                </a:cubicBezTo>
                <a:cubicBezTo>
                  <a:pt x="724" y="870"/>
                  <a:pt x="733" y="868"/>
                  <a:pt x="742" y="868"/>
                </a:cubicBezTo>
                <a:cubicBezTo>
                  <a:pt x="745" y="867"/>
                  <a:pt x="748" y="867"/>
                  <a:pt x="750" y="867"/>
                </a:cubicBezTo>
                <a:cubicBezTo>
                  <a:pt x="750" y="867"/>
                  <a:pt x="750" y="867"/>
                  <a:pt x="750" y="867"/>
                </a:cubicBezTo>
                <a:cubicBezTo>
                  <a:pt x="751" y="867"/>
                  <a:pt x="751" y="867"/>
                  <a:pt x="751" y="867"/>
                </a:cubicBezTo>
                <a:cubicBezTo>
                  <a:pt x="753" y="867"/>
                  <a:pt x="754" y="867"/>
                  <a:pt x="756" y="867"/>
                </a:cubicBezTo>
                <a:cubicBezTo>
                  <a:pt x="760" y="868"/>
                  <a:pt x="765" y="868"/>
                  <a:pt x="769" y="869"/>
                </a:cubicBezTo>
                <a:cubicBezTo>
                  <a:pt x="772" y="869"/>
                  <a:pt x="776" y="871"/>
                  <a:pt x="780" y="872"/>
                </a:cubicBezTo>
                <a:cubicBezTo>
                  <a:pt x="782" y="873"/>
                  <a:pt x="784" y="873"/>
                  <a:pt x="786" y="874"/>
                </a:cubicBezTo>
                <a:cubicBezTo>
                  <a:pt x="789" y="875"/>
                  <a:pt x="793" y="877"/>
                  <a:pt x="796" y="879"/>
                </a:cubicBezTo>
                <a:cubicBezTo>
                  <a:pt x="798" y="880"/>
                  <a:pt x="800" y="881"/>
                  <a:pt x="802" y="883"/>
                </a:cubicBezTo>
                <a:cubicBezTo>
                  <a:pt x="805" y="884"/>
                  <a:pt x="807" y="886"/>
                  <a:pt x="809" y="888"/>
                </a:cubicBezTo>
                <a:cubicBezTo>
                  <a:pt x="811" y="890"/>
                  <a:pt x="814" y="892"/>
                  <a:pt x="817" y="894"/>
                </a:cubicBezTo>
                <a:cubicBezTo>
                  <a:pt x="819" y="897"/>
                  <a:pt x="821" y="899"/>
                  <a:pt x="823" y="902"/>
                </a:cubicBezTo>
                <a:cubicBezTo>
                  <a:pt x="829" y="909"/>
                  <a:pt x="834" y="916"/>
                  <a:pt x="837" y="925"/>
                </a:cubicBezTo>
                <a:cubicBezTo>
                  <a:pt x="842" y="936"/>
                  <a:pt x="844" y="948"/>
                  <a:pt x="844" y="961"/>
                </a:cubicBezTo>
                <a:cubicBezTo>
                  <a:pt x="844" y="962"/>
                  <a:pt x="844" y="962"/>
                  <a:pt x="844" y="963"/>
                </a:cubicBezTo>
                <a:cubicBezTo>
                  <a:pt x="844" y="966"/>
                  <a:pt x="844" y="970"/>
                  <a:pt x="843" y="973"/>
                </a:cubicBezTo>
                <a:cubicBezTo>
                  <a:pt x="850" y="972"/>
                  <a:pt x="856" y="972"/>
                  <a:pt x="863" y="973"/>
                </a:cubicBezTo>
                <a:cubicBezTo>
                  <a:pt x="864" y="973"/>
                  <a:pt x="865" y="973"/>
                  <a:pt x="866" y="973"/>
                </a:cubicBezTo>
                <a:cubicBezTo>
                  <a:pt x="872" y="973"/>
                  <a:pt x="878" y="975"/>
                  <a:pt x="884" y="977"/>
                </a:cubicBezTo>
                <a:cubicBezTo>
                  <a:pt x="885" y="977"/>
                  <a:pt x="886" y="977"/>
                  <a:pt x="887" y="978"/>
                </a:cubicBezTo>
                <a:cubicBezTo>
                  <a:pt x="893" y="980"/>
                  <a:pt x="899" y="983"/>
                  <a:pt x="904" y="986"/>
                </a:cubicBezTo>
                <a:cubicBezTo>
                  <a:pt x="905" y="986"/>
                  <a:pt x="906" y="987"/>
                  <a:pt x="906" y="987"/>
                </a:cubicBezTo>
                <a:cubicBezTo>
                  <a:pt x="912" y="991"/>
                  <a:pt x="917" y="995"/>
                  <a:pt x="922" y="999"/>
                </a:cubicBezTo>
                <a:cubicBezTo>
                  <a:pt x="940" y="1017"/>
                  <a:pt x="949" y="1041"/>
                  <a:pt x="949" y="1066"/>
                </a:cubicBezTo>
                <a:cubicBezTo>
                  <a:pt x="949" y="1072"/>
                  <a:pt x="949" y="1078"/>
                  <a:pt x="948" y="1084"/>
                </a:cubicBezTo>
                <a:cubicBezTo>
                  <a:pt x="947" y="1086"/>
                  <a:pt x="946" y="1088"/>
                  <a:pt x="946" y="1090"/>
                </a:cubicBezTo>
                <a:cubicBezTo>
                  <a:pt x="945" y="1094"/>
                  <a:pt x="944" y="1098"/>
                  <a:pt x="942" y="1101"/>
                </a:cubicBezTo>
                <a:cubicBezTo>
                  <a:pt x="942" y="1104"/>
                  <a:pt x="940" y="1106"/>
                  <a:pt x="939" y="1108"/>
                </a:cubicBezTo>
                <a:cubicBezTo>
                  <a:pt x="937" y="1111"/>
                  <a:pt x="936" y="1114"/>
                  <a:pt x="934" y="1117"/>
                </a:cubicBezTo>
                <a:cubicBezTo>
                  <a:pt x="933" y="1120"/>
                  <a:pt x="931" y="1121"/>
                  <a:pt x="929" y="1124"/>
                </a:cubicBezTo>
                <a:cubicBezTo>
                  <a:pt x="927" y="1126"/>
                  <a:pt x="926" y="1129"/>
                  <a:pt x="923" y="1131"/>
                </a:cubicBezTo>
                <a:cubicBezTo>
                  <a:pt x="924" y="1131"/>
                  <a:pt x="924" y="1131"/>
                  <a:pt x="925" y="1131"/>
                </a:cubicBezTo>
                <a:cubicBezTo>
                  <a:pt x="926" y="1132"/>
                  <a:pt x="928" y="1132"/>
                  <a:pt x="929" y="1132"/>
                </a:cubicBezTo>
                <a:cubicBezTo>
                  <a:pt x="933" y="1133"/>
                  <a:pt x="937" y="1134"/>
                  <a:pt x="941" y="1136"/>
                </a:cubicBezTo>
                <a:cubicBezTo>
                  <a:pt x="943" y="1136"/>
                  <a:pt x="944" y="1137"/>
                  <a:pt x="946" y="1138"/>
                </a:cubicBezTo>
                <a:cubicBezTo>
                  <a:pt x="950" y="1140"/>
                  <a:pt x="953" y="1141"/>
                  <a:pt x="957" y="1144"/>
                </a:cubicBezTo>
                <a:cubicBezTo>
                  <a:pt x="958" y="1144"/>
                  <a:pt x="960" y="1145"/>
                  <a:pt x="961" y="1146"/>
                </a:cubicBezTo>
                <a:cubicBezTo>
                  <a:pt x="966" y="1149"/>
                  <a:pt x="970" y="1153"/>
                  <a:pt x="975" y="1157"/>
                </a:cubicBezTo>
                <a:cubicBezTo>
                  <a:pt x="1132" y="1315"/>
                  <a:pt x="1132" y="1315"/>
                  <a:pt x="1132" y="1315"/>
                </a:cubicBezTo>
                <a:cubicBezTo>
                  <a:pt x="1153" y="1336"/>
                  <a:pt x="1189" y="1336"/>
                  <a:pt x="1210" y="1315"/>
                </a:cubicBezTo>
                <a:cubicBezTo>
                  <a:pt x="1231" y="1294"/>
                  <a:pt x="1231" y="1259"/>
                  <a:pt x="1210" y="1238"/>
                </a:cubicBezTo>
                <a:cubicBezTo>
                  <a:pt x="1238" y="1210"/>
                  <a:pt x="1238" y="1210"/>
                  <a:pt x="1238" y="1210"/>
                </a:cubicBezTo>
                <a:cubicBezTo>
                  <a:pt x="1258" y="1230"/>
                  <a:pt x="1294" y="1230"/>
                  <a:pt x="1315" y="1210"/>
                </a:cubicBezTo>
                <a:cubicBezTo>
                  <a:pt x="1325" y="1199"/>
                  <a:pt x="1331" y="1186"/>
                  <a:pt x="1331" y="1171"/>
                </a:cubicBezTo>
                <a:cubicBezTo>
                  <a:pt x="1331" y="1156"/>
                  <a:pt x="1325" y="1143"/>
                  <a:pt x="1315" y="1132"/>
                </a:cubicBezTo>
                <a:cubicBezTo>
                  <a:pt x="1262" y="1080"/>
                  <a:pt x="1262" y="1080"/>
                  <a:pt x="1262" y="1080"/>
                </a:cubicBezTo>
                <a:cubicBezTo>
                  <a:pt x="1290" y="1052"/>
                  <a:pt x="1290" y="1052"/>
                  <a:pt x="1290" y="1052"/>
                </a:cubicBezTo>
                <a:cubicBezTo>
                  <a:pt x="1300" y="1062"/>
                  <a:pt x="1314" y="1068"/>
                  <a:pt x="1329" y="1068"/>
                </a:cubicBezTo>
                <a:cubicBezTo>
                  <a:pt x="1344" y="1068"/>
                  <a:pt x="1357" y="1062"/>
                  <a:pt x="1368" y="1052"/>
                </a:cubicBezTo>
                <a:cubicBezTo>
                  <a:pt x="1378" y="1042"/>
                  <a:pt x="1384" y="1028"/>
                  <a:pt x="1384" y="1013"/>
                </a:cubicBezTo>
                <a:cubicBezTo>
                  <a:pt x="1384" y="999"/>
                  <a:pt x="1378" y="985"/>
                  <a:pt x="1368" y="975"/>
                </a:cubicBezTo>
                <a:close/>
                <a:moveTo>
                  <a:pt x="1564" y="645"/>
                </a:moveTo>
                <a:cubicBezTo>
                  <a:pt x="1171" y="252"/>
                  <a:pt x="1171" y="252"/>
                  <a:pt x="1171" y="252"/>
                </a:cubicBezTo>
                <a:cubicBezTo>
                  <a:pt x="936" y="487"/>
                  <a:pt x="936" y="487"/>
                  <a:pt x="936" y="487"/>
                </a:cubicBezTo>
                <a:cubicBezTo>
                  <a:pt x="936" y="487"/>
                  <a:pt x="936" y="487"/>
                  <a:pt x="936" y="487"/>
                </a:cubicBezTo>
                <a:cubicBezTo>
                  <a:pt x="764" y="659"/>
                  <a:pt x="764" y="659"/>
                  <a:pt x="764" y="659"/>
                </a:cubicBezTo>
                <a:cubicBezTo>
                  <a:pt x="759" y="665"/>
                  <a:pt x="755" y="671"/>
                  <a:pt x="752" y="678"/>
                </a:cubicBezTo>
                <a:cubicBezTo>
                  <a:pt x="750" y="684"/>
                  <a:pt x="748" y="691"/>
                  <a:pt x="748" y="698"/>
                </a:cubicBezTo>
                <a:cubicBezTo>
                  <a:pt x="748" y="707"/>
                  <a:pt x="751" y="715"/>
                  <a:pt x="754" y="722"/>
                </a:cubicBezTo>
                <a:cubicBezTo>
                  <a:pt x="757" y="727"/>
                  <a:pt x="760" y="732"/>
                  <a:pt x="764" y="736"/>
                </a:cubicBezTo>
                <a:cubicBezTo>
                  <a:pt x="775" y="747"/>
                  <a:pt x="788" y="752"/>
                  <a:pt x="803" y="752"/>
                </a:cubicBezTo>
                <a:cubicBezTo>
                  <a:pt x="803" y="752"/>
                  <a:pt x="803" y="752"/>
                  <a:pt x="803" y="752"/>
                </a:cubicBezTo>
                <a:cubicBezTo>
                  <a:pt x="814" y="752"/>
                  <a:pt x="825" y="749"/>
                  <a:pt x="834" y="743"/>
                </a:cubicBezTo>
                <a:cubicBezTo>
                  <a:pt x="836" y="741"/>
                  <a:pt x="839" y="739"/>
                  <a:pt x="842" y="737"/>
                </a:cubicBezTo>
                <a:cubicBezTo>
                  <a:pt x="1013" y="565"/>
                  <a:pt x="1013" y="565"/>
                  <a:pt x="1013" y="565"/>
                </a:cubicBezTo>
                <a:cubicBezTo>
                  <a:pt x="1329" y="880"/>
                  <a:pt x="1329" y="880"/>
                  <a:pt x="1329" y="880"/>
                </a:cubicBezTo>
                <a:lnTo>
                  <a:pt x="1564" y="645"/>
                </a:lnTo>
                <a:close/>
                <a:moveTo>
                  <a:pt x="152" y="507"/>
                </a:moveTo>
                <a:cubicBezTo>
                  <a:pt x="205" y="560"/>
                  <a:pt x="205" y="560"/>
                  <a:pt x="205" y="560"/>
                </a:cubicBezTo>
                <a:cubicBezTo>
                  <a:pt x="257" y="507"/>
                  <a:pt x="257" y="507"/>
                  <a:pt x="257" y="507"/>
                </a:cubicBezTo>
                <a:cubicBezTo>
                  <a:pt x="205" y="455"/>
                  <a:pt x="205" y="455"/>
                  <a:pt x="205" y="455"/>
                </a:cubicBezTo>
                <a:lnTo>
                  <a:pt x="152" y="507"/>
                </a:lnTo>
                <a:close/>
                <a:moveTo>
                  <a:pt x="1664" y="507"/>
                </a:moveTo>
                <a:cubicBezTo>
                  <a:pt x="1612" y="455"/>
                  <a:pt x="1612" y="455"/>
                  <a:pt x="1612" y="455"/>
                </a:cubicBezTo>
                <a:cubicBezTo>
                  <a:pt x="1559" y="507"/>
                  <a:pt x="1559" y="507"/>
                  <a:pt x="1559" y="507"/>
                </a:cubicBezTo>
                <a:cubicBezTo>
                  <a:pt x="1612" y="560"/>
                  <a:pt x="1612" y="560"/>
                  <a:pt x="1612" y="560"/>
                </a:cubicBezTo>
                <a:lnTo>
                  <a:pt x="1664" y="50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81"/>
          <p:cNvSpPr txBox="1"/>
          <p:nvPr/>
        </p:nvSpPr>
        <p:spPr>
          <a:xfrm>
            <a:off x="-642563" y="2128590"/>
            <a:ext cx="47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chemeClr val="accent1"/>
                </a:solidFill>
              </a:rPr>
              <a:t>Zenly</a:t>
            </a:r>
            <a:endParaRPr sz="500"/>
          </a:p>
        </p:txBody>
      </p:sp>
      <p:grpSp>
        <p:nvGrpSpPr>
          <p:cNvPr id="1202" name="Google Shape;1202;p81"/>
          <p:cNvGrpSpPr/>
          <p:nvPr/>
        </p:nvGrpSpPr>
        <p:grpSpPr>
          <a:xfrm>
            <a:off x="1363977" y="3109718"/>
            <a:ext cx="777320" cy="0"/>
            <a:chOff x="10882901" y="6476337"/>
            <a:chExt cx="2072852" cy="0"/>
          </a:xfrm>
        </p:grpSpPr>
        <p:cxnSp>
          <p:nvCxnSpPr>
            <p:cNvPr id="1203" name="Google Shape;1203;p81"/>
            <p:cNvCxnSpPr/>
            <p:nvPr/>
          </p:nvCxnSpPr>
          <p:spPr>
            <a:xfrm>
              <a:off x="10882901" y="6476337"/>
              <a:ext cx="10365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4" name="Google Shape;1204;p81"/>
            <p:cNvCxnSpPr/>
            <p:nvPr/>
          </p:nvCxnSpPr>
          <p:spPr>
            <a:xfrm>
              <a:off x="11919253" y="6476337"/>
              <a:ext cx="10365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05" name="Google Shape;1205;p81"/>
          <p:cNvSpPr txBox="1"/>
          <p:nvPr/>
        </p:nvSpPr>
        <p:spPr>
          <a:xfrm>
            <a:off x="647287" y="3406900"/>
            <a:ext cx="2210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지구본을 이용하여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송금 가능 국가 보여주기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6" name="Google Shape;1206;p81"/>
          <p:cNvSpPr txBox="1"/>
          <p:nvPr/>
        </p:nvSpPr>
        <p:spPr>
          <a:xfrm>
            <a:off x="896737" y="4329950"/>
            <a:ext cx="1711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3"/>
              </a:rPr>
              <a:t>https://zen.ly/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207" name="Google Shape;1207;p81"/>
          <p:cNvPicPr preferRelativeResize="0"/>
          <p:nvPr/>
        </p:nvPicPr>
        <p:blipFill rotWithShape="1">
          <a:blip r:embed="rId4">
            <a:alphaModFix/>
          </a:blip>
          <a:srcRect b="0" l="13292" r="0" t="0"/>
          <a:stretch/>
        </p:blipFill>
        <p:spPr>
          <a:xfrm>
            <a:off x="4540650" y="900025"/>
            <a:ext cx="4050901" cy="40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2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Using Three.js in MOIN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13" name="Google Shape;1213;p82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MOIN</a:t>
            </a:r>
            <a:endParaRPr/>
          </a:p>
        </p:txBody>
      </p:sp>
      <p:sp>
        <p:nvSpPr>
          <p:cNvPr id="1214" name="Google Shape;1214;p82"/>
          <p:cNvSpPr/>
          <p:nvPr/>
        </p:nvSpPr>
        <p:spPr>
          <a:xfrm>
            <a:off x="1435455" y="1543471"/>
            <a:ext cx="634365" cy="497125"/>
          </a:xfrm>
          <a:custGeom>
            <a:rect b="b" l="l" r="r" t="t"/>
            <a:pathLst>
              <a:path extrusionOk="0" h="1423" w="1817">
                <a:moveTo>
                  <a:pt x="1262" y="1080"/>
                </a:moveTo>
                <a:cubicBezTo>
                  <a:pt x="1052" y="869"/>
                  <a:pt x="1052" y="869"/>
                  <a:pt x="1052" y="869"/>
                </a:cubicBezTo>
                <a:cubicBezTo>
                  <a:pt x="1080" y="842"/>
                  <a:pt x="1080" y="842"/>
                  <a:pt x="1080" y="842"/>
                </a:cubicBezTo>
                <a:cubicBezTo>
                  <a:pt x="1290" y="1052"/>
                  <a:pt x="1290" y="1052"/>
                  <a:pt x="1290" y="1052"/>
                </a:cubicBezTo>
                <a:lnTo>
                  <a:pt x="1262" y="1080"/>
                </a:lnTo>
                <a:close/>
                <a:moveTo>
                  <a:pt x="947" y="975"/>
                </a:moveTo>
                <a:cubicBezTo>
                  <a:pt x="1210" y="1237"/>
                  <a:pt x="1210" y="1237"/>
                  <a:pt x="1210" y="1237"/>
                </a:cubicBezTo>
                <a:cubicBezTo>
                  <a:pt x="1238" y="1210"/>
                  <a:pt x="1238" y="1210"/>
                  <a:pt x="1238" y="1210"/>
                </a:cubicBezTo>
                <a:cubicBezTo>
                  <a:pt x="975" y="947"/>
                  <a:pt x="975" y="947"/>
                  <a:pt x="975" y="947"/>
                </a:cubicBezTo>
                <a:lnTo>
                  <a:pt x="947" y="975"/>
                </a:lnTo>
                <a:close/>
                <a:moveTo>
                  <a:pt x="1592" y="673"/>
                </a:moveTo>
                <a:cubicBezTo>
                  <a:pt x="1356" y="908"/>
                  <a:pt x="1356" y="908"/>
                  <a:pt x="1356" y="908"/>
                </a:cubicBezTo>
                <a:cubicBezTo>
                  <a:pt x="1395" y="947"/>
                  <a:pt x="1395" y="947"/>
                  <a:pt x="1395" y="947"/>
                </a:cubicBezTo>
                <a:cubicBezTo>
                  <a:pt x="1413" y="965"/>
                  <a:pt x="1423" y="988"/>
                  <a:pt x="1423" y="1013"/>
                </a:cubicBezTo>
                <a:cubicBezTo>
                  <a:pt x="1423" y="1038"/>
                  <a:pt x="1413" y="1062"/>
                  <a:pt x="1395" y="1080"/>
                </a:cubicBezTo>
                <a:cubicBezTo>
                  <a:pt x="1381" y="1094"/>
                  <a:pt x="1363" y="1103"/>
                  <a:pt x="1344" y="1106"/>
                </a:cubicBezTo>
                <a:cubicBezTo>
                  <a:pt x="1361" y="1123"/>
                  <a:pt x="1370" y="1146"/>
                  <a:pt x="1370" y="1171"/>
                </a:cubicBezTo>
                <a:cubicBezTo>
                  <a:pt x="1370" y="1196"/>
                  <a:pt x="1360" y="1220"/>
                  <a:pt x="1343" y="1238"/>
                </a:cubicBezTo>
                <a:cubicBezTo>
                  <a:pt x="1322" y="1258"/>
                  <a:pt x="1293" y="1268"/>
                  <a:pt x="1264" y="1264"/>
                </a:cubicBezTo>
                <a:cubicBezTo>
                  <a:pt x="1268" y="1292"/>
                  <a:pt x="1259" y="1321"/>
                  <a:pt x="1237" y="1343"/>
                </a:cubicBezTo>
                <a:cubicBezTo>
                  <a:pt x="1219" y="1361"/>
                  <a:pt x="1195" y="1370"/>
                  <a:pt x="1171" y="1370"/>
                </a:cubicBezTo>
                <a:cubicBezTo>
                  <a:pt x="1147" y="1370"/>
                  <a:pt x="1124" y="1361"/>
                  <a:pt x="1106" y="1344"/>
                </a:cubicBezTo>
                <a:cubicBezTo>
                  <a:pt x="1103" y="1363"/>
                  <a:pt x="1094" y="1381"/>
                  <a:pt x="1080" y="1395"/>
                </a:cubicBezTo>
                <a:cubicBezTo>
                  <a:pt x="1061" y="1414"/>
                  <a:pt x="1037" y="1423"/>
                  <a:pt x="1013" y="1423"/>
                </a:cubicBezTo>
                <a:cubicBezTo>
                  <a:pt x="989" y="1423"/>
                  <a:pt x="965" y="1414"/>
                  <a:pt x="947" y="1395"/>
                </a:cubicBezTo>
                <a:cubicBezTo>
                  <a:pt x="908" y="1356"/>
                  <a:pt x="908" y="1356"/>
                  <a:pt x="908" y="1356"/>
                </a:cubicBezTo>
                <a:cubicBezTo>
                  <a:pt x="869" y="1395"/>
                  <a:pt x="869" y="1395"/>
                  <a:pt x="869" y="1395"/>
                </a:cubicBezTo>
                <a:cubicBezTo>
                  <a:pt x="851" y="1414"/>
                  <a:pt x="827" y="1423"/>
                  <a:pt x="803" y="1423"/>
                </a:cubicBezTo>
                <a:cubicBezTo>
                  <a:pt x="779" y="1423"/>
                  <a:pt x="755" y="1414"/>
                  <a:pt x="737" y="1395"/>
                </a:cubicBezTo>
                <a:cubicBezTo>
                  <a:pt x="722" y="1381"/>
                  <a:pt x="714" y="1363"/>
                  <a:pt x="711" y="1344"/>
                </a:cubicBezTo>
                <a:cubicBezTo>
                  <a:pt x="692" y="1361"/>
                  <a:pt x="669" y="1370"/>
                  <a:pt x="645" y="1370"/>
                </a:cubicBezTo>
                <a:cubicBezTo>
                  <a:pt x="621" y="1370"/>
                  <a:pt x="597" y="1361"/>
                  <a:pt x="579" y="1343"/>
                </a:cubicBezTo>
                <a:cubicBezTo>
                  <a:pt x="561" y="1325"/>
                  <a:pt x="551" y="1301"/>
                  <a:pt x="551" y="1276"/>
                </a:cubicBezTo>
                <a:cubicBezTo>
                  <a:pt x="551" y="1272"/>
                  <a:pt x="552" y="1268"/>
                  <a:pt x="553" y="1264"/>
                </a:cubicBezTo>
                <a:cubicBezTo>
                  <a:pt x="548" y="1264"/>
                  <a:pt x="544" y="1265"/>
                  <a:pt x="540" y="1265"/>
                </a:cubicBezTo>
                <a:cubicBezTo>
                  <a:pt x="516" y="1265"/>
                  <a:pt x="492" y="1256"/>
                  <a:pt x="474" y="1237"/>
                </a:cubicBezTo>
                <a:cubicBezTo>
                  <a:pt x="456" y="1220"/>
                  <a:pt x="446" y="1196"/>
                  <a:pt x="446" y="1171"/>
                </a:cubicBezTo>
                <a:cubicBezTo>
                  <a:pt x="446" y="1146"/>
                  <a:pt x="456" y="1123"/>
                  <a:pt x="473" y="1106"/>
                </a:cubicBezTo>
                <a:cubicBezTo>
                  <a:pt x="454" y="1103"/>
                  <a:pt x="436" y="1094"/>
                  <a:pt x="421" y="1080"/>
                </a:cubicBezTo>
                <a:cubicBezTo>
                  <a:pt x="403" y="1062"/>
                  <a:pt x="394" y="1038"/>
                  <a:pt x="394" y="1013"/>
                </a:cubicBezTo>
                <a:cubicBezTo>
                  <a:pt x="394" y="988"/>
                  <a:pt x="403" y="965"/>
                  <a:pt x="421" y="947"/>
                </a:cubicBezTo>
                <a:cubicBezTo>
                  <a:pt x="460" y="908"/>
                  <a:pt x="460" y="908"/>
                  <a:pt x="460" y="908"/>
                </a:cubicBezTo>
                <a:cubicBezTo>
                  <a:pt x="225" y="673"/>
                  <a:pt x="225" y="673"/>
                  <a:pt x="225" y="673"/>
                </a:cubicBezTo>
                <a:cubicBezTo>
                  <a:pt x="185" y="712"/>
                  <a:pt x="185" y="712"/>
                  <a:pt x="185" y="712"/>
                </a:cubicBezTo>
                <a:cubicBezTo>
                  <a:pt x="0" y="527"/>
                  <a:pt x="0" y="527"/>
                  <a:pt x="0" y="527"/>
                </a:cubicBezTo>
                <a:cubicBezTo>
                  <a:pt x="527" y="0"/>
                  <a:pt x="527" y="0"/>
                  <a:pt x="527" y="0"/>
                </a:cubicBezTo>
                <a:cubicBezTo>
                  <a:pt x="712" y="185"/>
                  <a:pt x="712" y="185"/>
                  <a:pt x="712" y="185"/>
                </a:cubicBezTo>
                <a:cubicBezTo>
                  <a:pt x="673" y="225"/>
                  <a:pt x="673" y="225"/>
                  <a:pt x="673" y="225"/>
                </a:cubicBezTo>
                <a:cubicBezTo>
                  <a:pt x="908" y="460"/>
                  <a:pt x="908" y="460"/>
                  <a:pt x="908" y="460"/>
                </a:cubicBezTo>
                <a:cubicBezTo>
                  <a:pt x="1143" y="224"/>
                  <a:pt x="1143" y="224"/>
                  <a:pt x="1143" y="224"/>
                </a:cubicBezTo>
                <a:cubicBezTo>
                  <a:pt x="1104" y="185"/>
                  <a:pt x="1104" y="185"/>
                  <a:pt x="1104" y="185"/>
                </a:cubicBezTo>
                <a:cubicBezTo>
                  <a:pt x="1289" y="0"/>
                  <a:pt x="1289" y="0"/>
                  <a:pt x="1289" y="0"/>
                </a:cubicBezTo>
                <a:cubicBezTo>
                  <a:pt x="1817" y="527"/>
                  <a:pt x="1817" y="527"/>
                  <a:pt x="1817" y="527"/>
                </a:cubicBezTo>
                <a:cubicBezTo>
                  <a:pt x="1631" y="712"/>
                  <a:pt x="1631" y="712"/>
                  <a:pt x="1631" y="712"/>
                </a:cubicBezTo>
                <a:lnTo>
                  <a:pt x="1592" y="673"/>
                </a:lnTo>
                <a:close/>
                <a:moveTo>
                  <a:pt x="185" y="657"/>
                </a:moveTo>
                <a:cubicBezTo>
                  <a:pt x="657" y="185"/>
                  <a:pt x="657" y="185"/>
                  <a:pt x="657" y="185"/>
                </a:cubicBezTo>
                <a:cubicBezTo>
                  <a:pt x="527" y="55"/>
                  <a:pt x="527" y="55"/>
                  <a:pt x="527" y="55"/>
                </a:cubicBezTo>
                <a:cubicBezTo>
                  <a:pt x="55" y="527"/>
                  <a:pt x="55" y="527"/>
                  <a:pt x="55" y="527"/>
                </a:cubicBezTo>
                <a:lnTo>
                  <a:pt x="185" y="657"/>
                </a:lnTo>
                <a:close/>
                <a:moveTo>
                  <a:pt x="1171" y="197"/>
                </a:moveTo>
                <a:cubicBezTo>
                  <a:pt x="1171" y="197"/>
                  <a:pt x="1171" y="197"/>
                  <a:pt x="1171" y="197"/>
                </a:cubicBezTo>
                <a:cubicBezTo>
                  <a:pt x="1619" y="645"/>
                  <a:pt x="1619" y="645"/>
                  <a:pt x="1619" y="645"/>
                </a:cubicBezTo>
                <a:cubicBezTo>
                  <a:pt x="1619" y="645"/>
                  <a:pt x="1619" y="645"/>
                  <a:pt x="1619" y="645"/>
                </a:cubicBezTo>
                <a:cubicBezTo>
                  <a:pt x="1631" y="657"/>
                  <a:pt x="1631" y="657"/>
                  <a:pt x="1631" y="657"/>
                </a:cubicBezTo>
                <a:cubicBezTo>
                  <a:pt x="1761" y="527"/>
                  <a:pt x="1761" y="527"/>
                  <a:pt x="1761" y="527"/>
                </a:cubicBezTo>
                <a:cubicBezTo>
                  <a:pt x="1289" y="55"/>
                  <a:pt x="1289" y="55"/>
                  <a:pt x="1289" y="55"/>
                </a:cubicBezTo>
                <a:cubicBezTo>
                  <a:pt x="1159" y="185"/>
                  <a:pt x="1159" y="185"/>
                  <a:pt x="1159" y="185"/>
                </a:cubicBezTo>
                <a:lnTo>
                  <a:pt x="1171" y="197"/>
                </a:lnTo>
                <a:close/>
                <a:moveTo>
                  <a:pt x="449" y="1052"/>
                </a:moveTo>
                <a:cubicBezTo>
                  <a:pt x="470" y="1073"/>
                  <a:pt x="505" y="1073"/>
                  <a:pt x="526" y="1052"/>
                </a:cubicBezTo>
                <a:cubicBezTo>
                  <a:pt x="632" y="947"/>
                  <a:pt x="632" y="947"/>
                  <a:pt x="632" y="947"/>
                </a:cubicBezTo>
                <a:cubicBezTo>
                  <a:pt x="642" y="937"/>
                  <a:pt x="647" y="923"/>
                  <a:pt x="647" y="908"/>
                </a:cubicBezTo>
                <a:cubicBezTo>
                  <a:pt x="647" y="901"/>
                  <a:pt x="646" y="894"/>
                  <a:pt x="643" y="887"/>
                </a:cubicBezTo>
                <a:cubicBezTo>
                  <a:pt x="640" y="881"/>
                  <a:pt x="636" y="875"/>
                  <a:pt x="631" y="870"/>
                </a:cubicBezTo>
                <a:cubicBezTo>
                  <a:pt x="610" y="849"/>
                  <a:pt x="574" y="849"/>
                  <a:pt x="554" y="869"/>
                </a:cubicBezTo>
                <a:cubicBezTo>
                  <a:pt x="488" y="936"/>
                  <a:pt x="488" y="936"/>
                  <a:pt x="488" y="936"/>
                </a:cubicBezTo>
                <a:cubicBezTo>
                  <a:pt x="488" y="936"/>
                  <a:pt x="488" y="936"/>
                  <a:pt x="488" y="936"/>
                </a:cubicBezTo>
                <a:cubicBezTo>
                  <a:pt x="449" y="975"/>
                  <a:pt x="449" y="975"/>
                  <a:pt x="449" y="975"/>
                </a:cubicBezTo>
                <a:cubicBezTo>
                  <a:pt x="438" y="985"/>
                  <a:pt x="433" y="999"/>
                  <a:pt x="433" y="1013"/>
                </a:cubicBezTo>
                <a:cubicBezTo>
                  <a:pt x="433" y="1028"/>
                  <a:pt x="438" y="1042"/>
                  <a:pt x="449" y="1052"/>
                </a:cubicBezTo>
                <a:close/>
                <a:moveTo>
                  <a:pt x="579" y="1210"/>
                </a:moveTo>
                <a:cubicBezTo>
                  <a:pt x="789" y="999"/>
                  <a:pt x="789" y="999"/>
                  <a:pt x="789" y="999"/>
                </a:cubicBezTo>
                <a:cubicBezTo>
                  <a:pt x="793" y="995"/>
                  <a:pt x="796" y="991"/>
                  <a:pt x="799" y="986"/>
                </a:cubicBezTo>
                <a:cubicBezTo>
                  <a:pt x="803" y="978"/>
                  <a:pt x="805" y="970"/>
                  <a:pt x="805" y="961"/>
                </a:cubicBezTo>
                <a:cubicBezTo>
                  <a:pt x="805" y="953"/>
                  <a:pt x="804" y="946"/>
                  <a:pt x="801" y="940"/>
                </a:cubicBezTo>
                <a:cubicBezTo>
                  <a:pt x="799" y="935"/>
                  <a:pt x="797" y="931"/>
                  <a:pt x="794" y="928"/>
                </a:cubicBezTo>
                <a:cubicBezTo>
                  <a:pt x="792" y="926"/>
                  <a:pt x="791" y="924"/>
                  <a:pt x="789" y="922"/>
                </a:cubicBezTo>
                <a:cubicBezTo>
                  <a:pt x="785" y="918"/>
                  <a:pt x="780" y="914"/>
                  <a:pt x="774" y="912"/>
                </a:cubicBezTo>
                <a:cubicBezTo>
                  <a:pt x="773" y="911"/>
                  <a:pt x="772" y="911"/>
                  <a:pt x="771" y="910"/>
                </a:cubicBezTo>
                <a:cubicBezTo>
                  <a:pt x="769" y="909"/>
                  <a:pt x="767" y="909"/>
                  <a:pt x="764" y="908"/>
                </a:cubicBezTo>
                <a:cubicBezTo>
                  <a:pt x="763" y="908"/>
                  <a:pt x="762" y="907"/>
                  <a:pt x="761" y="907"/>
                </a:cubicBezTo>
                <a:cubicBezTo>
                  <a:pt x="758" y="906"/>
                  <a:pt x="754" y="906"/>
                  <a:pt x="751" y="906"/>
                </a:cubicBezTo>
                <a:cubicBezTo>
                  <a:pt x="751" y="906"/>
                  <a:pt x="750" y="906"/>
                  <a:pt x="750" y="906"/>
                </a:cubicBezTo>
                <a:cubicBezTo>
                  <a:pt x="747" y="906"/>
                  <a:pt x="743" y="906"/>
                  <a:pt x="740" y="907"/>
                </a:cubicBezTo>
                <a:cubicBezTo>
                  <a:pt x="740" y="907"/>
                  <a:pt x="739" y="907"/>
                  <a:pt x="739" y="907"/>
                </a:cubicBezTo>
                <a:cubicBezTo>
                  <a:pt x="736" y="908"/>
                  <a:pt x="733" y="909"/>
                  <a:pt x="729" y="910"/>
                </a:cubicBezTo>
                <a:cubicBezTo>
                  <a:pt x="729" y="910"/>
                  <a:pt x="728" y="911"/>
                  <a:pt x="728" y="911"/>
                </a:cubicBezTo>
                <a:cubicBezTo>
                  <a:pt x="725" y="912"/>
                  <a:pt x="722" y="914"/>
                  <a:pt x="720" y="915"/>
                </a:cubicBezTo>
                <a:cubicBezTo>
                  <a:pt x="719" y="916"/>
                  <a:pt x="719" y="916"/>
                  <a:pt x="718" y="917"/>
                </a:cubicBezTo>
                <a:cubicBezTo>
                  <a:pt x="716" y="919"/>
                  <a:pt x="714" y="920"/>
                  <a:pt x="712" y="922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659" y="975"/>
                  <a:pt x="659" y="975"/>
                  <a:pt x="659" y="975"/>
                </a:cubicBezTo>
                <a:cubicBezTo>
                  <a:pt x="554" y="1080"/>
                  <a:pt x="554" y="1080"/>
                  <a:pt x="554" y="1080"/>
                </a:cubicBezTo>
                <a:cubicBezTo>
                  <a:pt x="554" y="1080"/>
                  <a:pt x="554" y="1080"/>
                  <a:pt x="554" y="1080"/>
                </a:cubicBezTo>
                <a:cubicBezTo>
                  <a:pt x="501" y="1132"/>
                  <a:pt x="501" y="1132"/>
                  <a:pt x="501" y="1132"/>
                </a:cubicBezTo>
                <a:cubicBezTo>
                  <a:pt x="491" y="1143"/>
                  <a:pt x="485" y="1156"/>
                  <a:pt x="485" y="1171"/>
                </a:cubicBezTo>
                <a:cubicBezTo>
                  <a:pt x="485" y="1186"/>
                  <a:pt x="491" y="1199"/>
                  <a:pt x="501" y="1210"/>
                </a:cubicBezTo>
                <a:cubicBezTo>
                  <a:pt x="523" y="1231"/>
                  <a:pt x="557" y="1231"/>
                  <a:pt x="579" y="1210"/>
                </a:cubicBezTo>
                <a:close/>
                <a:moveTo>
                  <a:pt x="684" y="1315"/>
                </a:moveTo>
                <a:cubicBezTo>
                  <a:pt x="842" y="1157"/>
                  <a:pt x="842" y="1157"/>
                  <a:pt x="842" y="1157"/>
                </a:cubicBezTo>
                <a:cubicBezTo>
                  <a:pt x="894" y="1105"/>
                  <a:pt x="894" y="1105"/>
                  <a:pt x="894" y="1105"/>
                </a:cubicBezTo>
                <a:cubicBezTo>
                  <a:pt x="905" y="1094"/>
                  <a:pt x="910" y="1081"/>
                  <a:pt x="910" y="1066"/>
                </a:cubicBezTo>
                <a:cubicBezTo>
                  <a:pt x="910" y="1051"/>
                  <a:pt x="904" y="1037"/>
                  <a:pt x="894" y="1027"/>
                </a:cubicBezTo>
                <a:cubicBezTo>
                  <a:pt x="891" y="1024"/>
                  <a:pt x="888" y="1022"/>
                  <a:pt x="884" y="1019"/>
                </a:cubicBezTo>
                <a:cubicBezTo>
                  <a:pt x="883" y="1019"/>
                  <a:pt x="882" y="1018"/>
                  <a:pt x="880" y="1018"/>
                </a:cubicBezTo>
                <a:cubicBezTo>
                  <a:pt x="878" y="1016"/>
                  <a:pt x="875" y="1015"/>
                  <a:pt x="872" y="1014"/>
                </a:cubicBezTo>
                <a:cubicBezTo>
                  <a:pt x="871" y="1014"/>
                  <a:pt x="869" y="1013"/>
                  <a:pt x="868" y="1013"/>
                </a:cubicBezTo>
                <a:cubicBezTo>
                  <a:pt x="864" y="1012"/>
                  <a:pt x="861" y="1011"/>
                  <a:pt x="857" y="1011"/>
                </a:cubicBezTo>
                <a:cubicBezTo>
                  <a:pt x="856" y="1011"/>
                  <a:pt x="856" y="1011"/>
                  <a:pt x="855" y="1011"/>
                </a:cubicBezTo>
                <a:cubicBezTo>
                  <a:pt x="851" y="1011"/>
                  <a:pt x="846" y="1012"/>
                  <a:pt x="841" y="1013"/>
                </a:cubicBezTo>
                <a:cubicBezTo>
                  <a:pt x="832" y="1015"/>
                  <a:pt x="824" y="1020"/>
                  <a:pt x="817" y="1027"/>
                </a:cubicBezTo>
                <a:cubicBezTo>
                  <a:pt x="606" y="1238"/>
                  <a:pt x="606" y="1238"/>
                  <a:pt x="606" y="1238"/>
                </a:cubicBezTo>
                <a:cubicBezTo>
                  <a:pt x="596" y="1248"/>
                  <a:pt x="591" y="1261"/>
                  <a:pt x="591" y="1276"/>
                </a:cubicBezTo>
                <a:cubicBezTo>
                  <a:pt x="591" y="1291"/>
                  <a:pt x="596" y="1304"/>
                  <a:pt x="607" y="1315"/>
                </a:cubicBezTo>
                <a:cubicBezTo>
                  <a:pt x="628" y="1336"/>
                  <a:pt x="663" y="1336"/>
                  <a:pt x="684" y="1315"/>
                </a:cubicBezTo>
                <a:close/>
                <a:moveTo>
                  <a:pt x="880" y="1329"/>
                </a:moveTo>
                <a:cubicBezTo>
                  <a:pt x="947" y="1262"/>
                  <a:pt x="947" y="1262"/>
                  <a:pt x="947" y="1262"/>
                </a:cubicBezTo>
                <a:cubicBezTo>
                  <a:pt x="957" y="1252"/>
                  <a:pt x="963" y="1238"/>
                  <a:pt x="963" y="1224"/>
                </a:cubicBezTo>
                <a:cubicBezTo>
                  <a:pt x="963" y="1220"/>
                  <a:pt x="963" y="1216"/>
                  <a:pt x="962" y="1213"/>
                </a:cubicBezTo>
                <a:cubicBezTo>
                  <a:pt x="962" y="1212"/>
                  <a:pt x="961" y="1211"/>
                  <a:pt x="961" y="1209"/>
                </a:cubicBezTo>
                <a:cubicBezTo>
                  <a:pt x="960" y="1207"/>
                  <a:pt x="960" y="1205"/>
                  <a:pt x="959" y="1203"/>
                </a:cubicBezTo>
                <a:cubicBezTo>
                  <a:pt x="958" y="1201"/>
                  <a:pt x="958" y="1200"/>
                  <a:pt x="957" y="1199"/>
                </a:cubicBezTo>
                <a:cubicBezTo>
                  <a:pt x="956" y="1197"/>
                  <a:pt x="955" y="1195"/>
                  <a:pt x="954" y="1193"/>
                </a:cubicBezTo>
                <a:cubicBezTo>
                  <a:pt x="953" y="1191"/>
                  <a:pt x="951" y="1190"/>
                  <a:pt x="950" y="1188"/>
                </a:cubicBezTo>
                <a:cubicBezTo>
                  <a:pt x="949" y="1187"/>
                  <a:pt x="948" y="1186"/>
                  <a:pt x="947" y="1185"/>
                </a:cubicBezTo>
                <a:cubicBezTo>
                  <a:pt x="947" y="1185"/>
                  <a:pt x="947" y="1185"/>
                  <a:pt x="947" y="1185"/>
                </a:cubicBezTo>
                <a:cubicBezTo>
                  <a:pt x="941" y="1179"/>
                  <a:pt x="935" y="1175"/>
                  <a:pt x="929" y="1173"/>
                </a:cubicBezTo>
                <a:cubicBezTo>
                  <a:pt x="922" y="1170"/>
                  <a:pt x="915" y="1169"/>
                  <a:pt x="908" y="1169"/>
                </a:cubicBezTo>
                <a:cubicBezTo>
                  <a:pt x="898" y="1169"/>
                  <a:pt x="887" y="1172"/>
                  <a:pt x="878" y="1178"/>
                </a:cubicBezTo>
                <a:cubicBezTo>
                  <a:pt x="875" y="1180"/>
                  <a:pt x="872" y="1182"/>
                  <a:pt x="870" y="1185"/>
                </a:cubicBezTo>
                <a:cubicBezTo>
                  <a:pt x="764" y="1290"/>
                  <a:pt x="764" y="1290"/>
                  <a:pt x="764" y="1290"/>
                </a:cubicBezTo>
                <a:cubicBezTo>
                  <a:pt x="754" y="1301"/>
                  <a:pt x="748" y="1314"/>
                  <a:pt x="748" y="1329"/>
                </a:cubicBezTo>
                <a:cubicBezTo>
                  <a:pt x="748" y="1343"/>
                  <a:pt x="754" y="1357"/>
                  <a:pt x="764" y="1368"/>
                </a:cubicBezTo>
                <a:cubicBezTo>
                  <a:pt x="786" y="1389"/>
                  <a:pt x="820" y="1389"/>
                  <a:pt x="842" y="1368"/>
                </a:cubicBezTo>
                <a:lnTo>
                  <a:pt x="880" y="1329"/>
                </a:lnTo>
                <a:close/>
                <a:moveTo>
                  <a:pt x="1068" y="1329"/>
                </a:moveTo>
                <a:cubicBezTo>
                  <a:pt x="1068" y="1314"/>
                  <a:pt x="1062" y="1301"/>
                  <a:pt x="1052" y="1290"/>
                </a:cubicBezTo>
                <a:cubicBezTo>
                  <a:pt x="1001" y="1239"/>
                  <a:pt x="1001" y="1239"/>
                  <a:pt x="1001" y="1239"/>
                </a:cubicBezTo>
                <a:cubicBezTo>
                  <a:pt x="1001" y="1240"/>
                  <a:pt x="1000" y="1240"/>
                  <a:pt x="1000" y="1241"/>
                </a:cubicBezTo>
                <a:cubicBezTo>
                  <a:pt x="1000" y="1242"/>
                  <a:pt x="1000" y="1244"/>
                  <a:pt x="999" y="1246"/>
                </a:cubicBezTo>
                <a:cubicBezTo>
                  <a:pt x="998" y="1249"/>
                  <a:pt x="997" y="1253"/>
                  <a:pt x="996" y="1257"/>
                </a:cubicBezTo>
                <a:cubicBezTo>
                  <a:pt x="995" y="1259"/>
                  <a:pt x="994" y="1260"/>
                  <a:pt x="994" y="1262"/>
                </a:cubicBezTo>
                <a:cubicBezTo>
                  <a:pt x="992" y="1266"/>
                  <a:pt x="990" y="1269"/>
                  <a:pt x="988" y="1272"/>
                </a:cubicBezTo>
                <a:cubicBezTo>
                  <a:pt x="987" y="1274"/>
                  <a:pt x="986" y="1276"/>
                  <a:pt x="985" y="1277"/>
                </a:cubicBezTo>
                <a:cubicBezTo>
                  <a:pt x="982" y="1282"/>
                  <a:pt x="979" y="1286"/>
                  <a:pt x="974" y="1290"/>
                </a:cubicBezTo>
                <a:cubicBezTo>
                  <a:pt x="936" y="1329"/>
                  <a:pt x="936" y="1329"/>
                  <a:pt x="936" y="1329"/>
                </a:cubicBezTo>
                <a:cubicBezTo>
                  <a:pt x="975" y="1368"/>
                  <a:pt x="975" y="1368"/>
                  <a:pt x="975" y="1368"/>
                </a:cubicBezTo>
                <a:cubicBezTo>
                  <a:pt x="996" y="1389"/>
                  <a:pt x="1031" y="1389"/>
                  <a:pt x="1052" y="1368"/>
                </a:cubicBezTo>
                <a:cubicBezTo>
                  <a:pt x="1052" y="1367"/>
                  <a:pt x="1052" y="1367"/>
                  <a:pt x="1052" y="1367"/>
                </a:cubicBezTo>
                <a:cubicBezTo>
                  <a:pt x="1062" y="1357"/>
                  <a:pt x="1068" y="1344"/>
                  <a:pt x="1068" y="1329"/>
                </a:cubicBezTo>
                <a:close/>
                <a:moveTo>
                  <a:pt x="1368" y="975"/>
                </a:moveTo>
                <a:cubicBezTo>
                  <a:pt x="1013" y="620"/>
                  <a:pt x="1013" y="620"/>
                  <a:pt x="1013" y="620"/>
                </a:cubicBezTo>
                <a:cubicBezTo>
                  <a:pt x="870" y="764"/>
                  <a:pt x="870" y="764"/>
                  <a:pt x="870" y="764"/>
                </a:cubicBezTo>
                <a:cubicBezTo>
                  <a:pt x="865" y="769"/>
                  <a:pt x="860" y="773"/>
                  <a:pt x="855" y="776"/>
                </a:cubicBezTo>
                <a:cubicBezTo>
                  <a:pt x="840" y="786"/>
                  <a:pt x="822" y="792"/>
                  <a:pt x="803" y="792"/>
                </a:cubicBezTo>
                <a:cubicBezTo>
                  <a:pt x="803" y="792"/>
                  <a:pt x="803" y="792"/>
                  <a:pt x="803" y="792"/>
                </a:cubicBezTo>
                <a:cubicBezTo>
                  <a:pt x="778" y="792"/>
                  <a:pt x="754" y="782"/>
                  <a:pt x="737" y="764"/>
                </a:cubicBezTo>
                <a:cubicBezTo>
                  <a:pt x="731" y="759"/>
                  <a:pt x="727" y="752"/>
                  <a:pt x="723" y="746"/>
                </a:cubicBezTo>
                <a:cubicBezTo>
                  <a:pt x="714" y="732"/>
                  <a:pt x="709" y="715"/>
                  <a:pt x="709" y="698"/>
                </a:cubicBezTo>
                <a:cubicBezTo>
                  <a:pt x="709" y="686"/>
                  <a:pt x="711" y="676"/>
                  <a:pt x="715" y="665"/>
                </a:cubicBezTo>
                <a:cubicBezTo>
                  <a:pt x="720" y="653"/>
                  <a:pt x="727" y="641"/>
                  <a:pt x="737" y="631"/>
                </a:cubicBezTo>
                <a:cubicBezTo>
                  <a:pt x="880" y="487"/>
                  <a:pt x="880" y="487"/>
                  <a:pt x="880" y="487"/>
                </a:cubicBezTo>
                <a:cubicBezTo>
                  <a:pt x="645" y="252"/>
                  <a:pt x="645" y="252"/>
                  <a:pt x="645" y="252"/>
                </a:cubicBezTo>
                <a:cubicBezTo>
                  <a:pt x="252" y="645"/>
                  <a:pt x="252" y="645"/>
                  <a:pt x="252" y="645"/>
                </a:cubicBezTo>
                <a:cubicBezTo>
                  <a:pt x="488" y="880"/>
                  <a:pt x="488" y="880"/>
                  <a:pt x="488" y="880"/>
                </a:cubicBezTo>
                <a:cubicBezTo>
                  <a:pt x="526" y="842"/>
                  <a:pt x="526" y="842"/>
                  <a:pt x="526" y="842"/>
                </a:cubicBezTo>
                <a:cubicBezTo>
                  <a:pt x="533" y="835"/>
                  <a:pt x="540" y="830"/>
                  <a:pt x="548" y="826"/>
                </a:cubicBezTo>
                <a:cubicBezTo>
                  <a:pt x="567" y="816"/>
                  <a:pt x="589" y="813"/>
                  <a:pt x="611" y="817"/>
                </a:cubicBezTo>
                <a:cubicBezTo>
                  <a:pt x="629" y="820"/>
                  <a:pt x="646" y="828"/>
                  <a:pt x="659" y="842"/>
                </a:cubicBezTo>
                <a:cubicBezTo>
                  <a:pt x="660" y="843"/>
                  <a:pt x="661" y="844"/>
                  <a:pt x="662" y="846"/>
                </a:cubicBezTo>
                <a:cubicBezTo>
                  <a:pt x="665" y="848"/>
                  <a:pt x="667" y="851"/>
                  <a:pt x="669" y="854"/>
                </a:cubicBezTo>
                <a:cubicBezTo>
                  <a:pt x="671" y="856"/>
                  <a:pt x="672" y="858"/>
                  <a:pt x="673" y="860"/>
                </a:cubicBezTo>
                <a:cubicBezTo>
                  <a:pt x="675" y="863"/>
                  <a:pt x="676" y="866"/>
                  <a:pt x="678" y="869"/>
                </a:cubicBezTo>
                <a:cubicBezTo>
                  <a:pt x="679" y="871"/>
                  <a:pt x="679" y="873"/>
                  <a:pt x="680" y="875"/>
                </a:cubicBezTo>
                <a:cubicBezTo>
                  <a:pt x="682" y="878"/>
                  <a:pt x="683" y="882"/>
                  <a:pt x="684" y="886"/>
                </a:cubicBezTo>
                <a:cubicBezTo>
                  <a:pt x="684" y="888"/>
                  <a:pt x="684" y="889"/>
                  <a:pt x="685" y="891"/>
                </a:cubicBezTo>
                <a:cubicBezTo>
                  <a:pt x="685" y="892"/>
                  <a:pt x="685" y="892"/>
                  <a:pt x="685" y="893"/>
                </a:cubicBezTo>
                <a:cubicBezTo>
                  <a:pt x="688" y="891"/>
                  <a:pt x="691" y="889"/>
                  <a:pt x="694" y="886"/>
                </a:cubicBezTo>
                <a:cubicBezTo>
                  <a:pt x="696" y="885"/>
                  <a:pt x="697" y="883"/>
                  <a:pt x="699" y="882"/>
                </a:cubicBezTo>
                <a:cubicBezTo>
                  <a:pt x="703" y="880"/>
                  <a:pt x="707" y="877"/>
                  <a:pt x="712" y="875"/>
                </a:cubicBezTo>
                <a:cubicBezTo>
                  <a:pt x="713" y="875"/>
                  <a:pt x="714" y="874"/>
                  <a:pt x="715" y="874"/>
                </a:cubicBezTo>
                <a:cubicBezTo>
                  <a:pt x="724" y="870"/>
                  <a:pt x="733" y="868"/>
                  <a:pt x="742" y="868"/>
                </a:cubicBezTo>
                <a:cubicBezTo>
                  <a:pt x="745" y="867"/>
                  <a:pt x="748" y="867"/>
                  <a:pt x="750" y="867"/>
                </a:cubicBezTo>
                <a:cubicBezTo>
                  <a:pt x="750" y="867"/>
                  <a:pt x="750" y="867"/>
                  <a:pt x="750" y="867"/>
                </a:cubicBezTo>
                <a:cubicBezTo>
                  <a:pt x="751" y="867"/>
                  <a:pt x="751" y="867"/>
                  <a:pt x="751" y="867"/>
                </a:cubicBezTo>
                <a:cubicBezTo>
                  <a:pt x="753" y="867"/>
                  <a:pt x="754" y="867"/>
                  <a:pt x="756" y="867"/>
                </a:cubicBezTo>
                <a:cubicBezTo>
                  <a:pt x="760" y="868"/>
                  <a:pt x="765" y="868"/>
                  <a:pt x="769" y="869"/>
                </a:cubicBezTo>
                <a:cubicBezTo>
                  <a:pt x="772" y="869"/>
                  <a:pt x="776" y="871"/>
                  <a:pt x="780" y="872"/>
                </a:cubicBezTo>
                <a:cubicBezTo>
                  <a:pt x="782" y="873"/>
                  <a:pt x="784" y="873"/>
                  <a:pt x="786" y="874"/>
                </a:cubicBezTo>
                <a:cubicBezTo>
                  <a:pt x="789" y="875"/>
                  <a:pt x="793" y="877"/>
                  <a:pt x="796" y="879"/>
                </a:cubicBezTo>
                <a:cubicBezTo>
                  <a:pt x="798" y="880"/>
                  <a:pt x="800" y="881"/>
                  <a:pt x="802" y="883"/>
                </a:cubicBezTo>
                <a:cubicBezTo>
                  <a:pt x="805" y="884"/>
                  <a:pt x="807" y="886"/>
                  <a:pt x="809" y="888"/>
                </a:cubicBezTo>
                <a:cubicBezTo>
                  <a:pt x="811" y="890"/>
                  <a:pt x="814" y="892"/>
                  <a:pt x="817" y="894"/>
                </a:cubicBezTo>
                <a:cubicBezTo>
                  <a:pt x="819" y="897"/>
                  <a:pt x="821" y="899"/>
                  <a:pt x="823" y="902"/>
                </a:cubicBezTo>
                <a:cubicBezTo>
                  <a:pt x="829" y="909"/>
                  <a:pt x="834" y="916"/>
                  <a:pt x="837" y="925"/>
                </a:cubicBezTo>
                <a:cubicBezTo>
                  <a:pt x="842" y="936"/>
                  <a:pt x="844" y="948"/>
                  <a:pt x="844" y="961"/>
                </a:cubicBezTo>
                <a:cubicBezTo>
                  <a:pt x="844" y="962"/>
                  <a:pt x="844" y="962"/>
                  <a:pt x="844" y="963"/>
                </a:cubicBezTo>
                <a:cubicBezTo>
                  <a:pt x="844" y="966"/>
                  <a:pt x="844" y="970"/>
                  <a:pt x="843" y="973"/>
                </a:cubicBezTo>
                <a:cubicBezTo>
                  <a:pt x="850" y="972"/>
                  <a:pt x="856" y="972"/>
                  <a:pt x="863" y="973"/>
                </a:cubicBezTo>
                <a:cubicBezTo>
                  <a:pt x="864" y="973"/>
                  <a:pt x="865" y="973"/>
                  <a:pt x="866" y="973"/>
                </a:cubicBezTo>
                <a:cubicBezTo>
                  <a:pt x="872" y="973"/>
                  <a:pt x="878" y="975"/>
                  <a:pt x="884" y="977"/>
                </a:cubicBezTo>
                <a:cubicBezTo>
                  <a:pt x="885" y="977"/>
                  <a:pt x="886" y="977"/>
                  <a:pt x="887" y="978"/>
                </a:cubicBezTo>
                <a:cubicBezTo>
                  <a:pt x="893" y="980"/>
                  <a:pt x="899" y="983"/>
                  <a:pt x="904" y="986"/>
                </a:cubicBezTo>
                <a:cubicBezTo>
                  <a:pt x="905" y="986"/>
                  <a:pt x="906" y="987"/>
                  <a:pt x="906" y="987"/>
                </a:cubicBezTo>
                <a:cubicBezTo>
                  <a:pt x="912" y="991"/>
                  <a:pt x="917" y="995"/>
                  <a:pt x="922" y="999"/>
                </a:cubicBezTo>
                <a:cubicBezTo>
                  <a:pt x="940" y="1017"/>
                  <a:pt x="949" y="1041"/>
                  <a:pt x="949" y="1066"/>
                </a:cubicBezTo>
                <a:cubicBezTo>
                  <a:pt x="949" y="1072"/>
                  <a:pt x="949" y="1078"/>
                  <a:pt x="948" y="1084"/>
                </a:cubicBezTo>
                <a:cubicBezTo>
                  <a:pt x="947" y="1086"/>
                  <a:pt x="946" y="1088"/>
                  <a:pt x="946" y="1090"/>
                </a:cubicBezTo>
                <a:cubicBezTo>
                  <a:pt x="945" y="1094"/>
                  <a:pt x="944" y="1098"/>
                  <a:pt x="942" y="1101"/>
                </a:cubicBezTo>
                <a:cubicBezTo>
                  <a:pt x="942" y="1104"/>
                  <a:pt x="940" y="1106"/>
                  <a:pt x="939" y="1108"/>
                </a:cubicBezTo>
                <a:cubicBezTo>
                  <a:pt x="937" y="1111"/>
                  <a:pt x="936" y="1114"/>
                  <a:pt x="934" y="1117"/>
                </a:cubicBezTo>
                <a:cubicBezTo>
                  <a:pt x="933" y="1120"/>
                  <a:pt x="931" y="1121"/>
                  <a:pt x="929" y="1124"/>
                </a:cubicBezTo>
                <a:cubicBezTo>
                  <a:pt x="927" y="1126"/>
                  <a:pt x="926" y="1129"/>
                  <a:pt x="923" y="1131"/>
                </a:cubicBezTo>
                <a:cubicBezTo>
                  <a:pt x="924" y="1131"/>
                  <a:pt x="924" y="1131"/>
                  <a:pt x="925" y="1131"/>
                </a:cubicBezTo>
                <a:cubicBezTo>
                  <a:pt x="926" y="1132"/>
                  <a:pt x="928" y="1132"/>
                  <a:pt x="929" y="1132"/>
                </a:cubicBezTo>
                <a:cubicBezTo>
                  <a:pt x="933" y="1133"/>
                  <a:pt x="937" y="1134"/>
                  <a:pt x="941" y="1136"/>
                </a:cubicBezTo>
                <a:cubicBezTo>
                  <a:pt x="943" y="1136"/>
                  <a:pt x="944" y="1137"/>
                  <a:pt x="946" y="1138"/>
                </a:cubicBezTo>
                <a:cubicBezTo>
                  <a:pt x="950" y="1140"/>
                  <a:pt x="953" y="1141"/>
                  <a:pt x="957" y="1144"/>
                </a:cubicBezTo>
                <a:cubicBezTo>
                  <a:pt x="958" y="1144"/>
                  <a:pt x="960" y="1145"/>
                  <a:pt x="961" y="1146"/>
                </a:cubicBezTo>
                <a:cubicBezTo>
                  <a:pt x="966" y="1149"/>
                  <a:pt x="970" y="1153"/>
                  <a:pt x="975" y="1157"/>
                </a:cubicBezTo>
                <a:cubicBezTo>
                  <a:pt x="1132" y="1315"/>
                  <a:pt x="1132" y="1315"/>
                  <a:pt x="1132" y="1315"/>
                </a:cubicBezTo>
                <a:cubicBezTo>
                  <a:pt x="1153" y="1336"/>
                  <a:pt x="1189" y="1336"/>
                  <a:pt x="1210" y="1315"/>
                </a:cubicBezTo>
                <a:cubicBezTo>
                  <a:pt x="1231" y="1294"/>
                  <a:pt x="1231" y="1259"/>
                  <a:pt x="1210" y="1238"/>
                </a:cubicBezTo>
                <a:cubicBezTo>
                  <a:pt x="1238" y="1210"/>
                  <a:pt x="1238" y="1210"/>
                  <a:pt x="1238" y="1210"/>
                </a:cubicBezTo>
                <a:cubicBezTo>
                  <a:pt x="1258" y="1230"/>
                  <a:pt x="1294" y="1230"/>
                  <a:pt x="1315" y="1210"/>
                </a:cubicBezTo>
                <a:cubicBezTo>
                  <a:pt x="1325" y="1199"/>
                  <a:pt x="1331" y="1186"/>
                  <a:pt x="1331" y="1171"/>
                </a:cubicBezTo>
                <a:cubicBezTo>
                  <a:pt x="1331" y="1156"/>
                  <a:pt x="1325" y="1143"/>
                  <a:pt x="1315" y="1132"/>
                </a:cubicBezTo>
                <a:cubicBezTo>
                  <a:pt x="1262" y="1080"/>
                  <a:pt x="1262" y="1080"/>
                  <a:pt x="1262" y="1080"/>
                </a:cubicBezTo>
                <a:cubicBezTo>
                  <a:pt x="1290" y="1052"/>
                  <a:pt x="1290" y="1052"/>
                  <a:pt x="1290" y="1052"/>
                </a:cubicBezTo>
                <a:cubicBezTo>
                  <a:pt x="1300" y="1062"/>
                  <a:pt x="1314" y="1068"/>
                  <a:pt x="1329" y="1068"/>
                </a:cubicBezTo>
                <a:cubicBezTo>
                  <a:pt x="1344" y="1068"/>
                  <a:pt x="1357" y="1062"/>
                  <a:pt x="1368" y="1052"/>
                </a:cubicBezTo>
                <a:cubicBezTo>
                  <a:pt x="1378" y="1042"/>
                  <a:pt x="1384" y="1028"/>
                  <a:pt x="1384" y="1013"/>
                </a:cubicBezTo>
                <a:cubicBezTo>
                  <a:pt x="1384" y="999"/>
                  <a:pt x="1378" y="985"/>
                  <a:pt x="1368" y="975"/>
                </a:cubicBezTo>
                <a:close/>
                <a:moveTo>
                  <a:pt x="1564" y="645"/>
                </a:moveTo>
                <a:cubicBezTo>
                  <a:pt x="1171" y="252"/>
                  <a:pt x="1171" y="252"/>
                  <a:pt x="1171" y="252"/>
                </a:cubicBezTo>
                <a:cubicBezTo>
                  <a:pt x="936" y="487"/>
                  <a:pt x="936" y="487"/>
                  <a:pt x="936" y="487"/>
                </a:cubicBezTo>
                <a:cubicBezTo>
                  <a:pt x="936" y="487"/>
                  <a:pt x="936" y="487"/>
                  <a:pt x="936" y="487"/>
                </a:cubicBezTo>
                <a:cubicBezTo>
                  <a:pt x="764" y="659"/>
                  <a:pt x="764" y="659"/>
                  <a:pt x="764" y="659"/>
                </a:cubicBezTo>
                <a:cubicBezTo>
                  <a:pt x="759" y="665"/>
                  <a:pt x="755" y="671"/>
                  <a:pt x="752" y="678"/>
                </a:cubicBezTo>
                <a:cubicBezTo>
                  <a:pt x="750" y="684"/>
                  <a:pt x="748" y="691"/>
                  <a:pt x="748" y="698"/>
                </a:cubicBezTo>
                <a:cubicBezTo>
                  <a:pt x="748" y="707"/>
                  <a:pt x="751" y="715"/>
                  <a:pt x="754" y="722"/>
                </a:cubicBezTo>
                <a:cubicBezTo>
                  <a:pt x="757" y="727"/>
                  <a:pt x="760" y="732"/>
                  <a:pt x="764" y="736"/>
                </a:cubicBezTo>
                <a:cubicBezTo>
                  <a:pt x="775" y="747"/>
                  <a:pt x="788" y="752"/>
                  <a:pt x="803" y="752"/>
                </a:cubicBezTo>
                <a:cubicBezTo>
                  <a:pt x="803" y="752"/>
                  <a:pt x="803" y="752"/>
                  <a:pt x="803" y="752"/>
                </a:cubicBezTo>
                <a:cubicBezTo>
                  <a:pt x="814" y="752"/>
                  <a:pt x="825" y="749"/>
                  <a:pt x="834" y="743"/>
                </a:cubicBezTo>
                <a:cubicBezTo>
                  <a:pt x="836" y="741"/>
                  <a:pt x="839" y="739"/>
                  <a:pt x="842" y="737"/>
                </a:cubicBezTo>
                <a:cubicBezTo>
                  <a:pt x="1013" y="565"/>
                  <a:pt x="1013" y="565"/>
                  <a:pt x="1013" y="565"/>
                </a:cubicBezTo>
                <a:cubicBezTo>
                  <a:pt x="1329" y="880"/>
                  <a:pt x="1329" y="880"/>
                  <a:pt x="1329" y="880"/>
                </a:cubicBezTo>
                <a:lnTo>
                  <a:pt x="1564" y="645"/>
                </a:lnTo>
                <a:close/>
                <a:moveTo>
                  <a:pt x="152" y="507"/>
                </a:moveTo>
                <a:cubicBezTo>
                  <a:pt x="205" y="560"/>
                  <a:pt x="205" y="560"/>
                  <a:pt x="205" y="560"/>
                </a:cubicBezTo>
                <a:cubicBezTo>
                  <a:pt x="257" y="507"/>
                  <a:pt x="257" y="507"/>
                  <a:pt x="257" y="507"/>
                </a:cubicBezTo>
                <a:cubicBezTo>
                  <a:pt x="205" y="455"/>
                  <a:pt x="205" y="455"/>
                  <a:pt x="205" y="455"/>
                </a:cubicBezTo>
                <a:lnTo>
                  <a:pt x="152" y="507"/>
                </a:lnTo>
                <a:close/>
                <a:moveTo>
                  <a:pt x="1664" y="507"/>
                </a:moveTo>
                <a:cubicBezTo>
                  <a:pt x="1612" y="455"/>
                  <a:pt x="1612" y="455"/>
                  <a:pt x="1612" y="455"/>
                </a:cubicBezTo>
                <a:cubicBezTo>
                  <a:pt x="1559" y="507"/>
                  <a:pt x="1559" y="507"/>
                  <a:pt x="1559" y="507"/>
                </a:cubicBezTo>
                <a:cubicBezTo>
                  <a:pt x="1612" y="560"/>
                  <a:pt x="1612" y="560"/>
                  <a:pt x="1612" y="560"/>
                </a:cubicBezTo>
                <a:lnTo>
                  <a:pt x="1664" y="50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82"/>
          <p:cNvSpPr txBox="1"/>
          <p:nvPr/>
        </p:nvSpPr>
        <p:spPr>
          <a:xfrm>
            <a:off x="-642563" y="2128590"/>
            <a:ext cx="479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chemeClr val="accent1"/>
                </a:solidFill>
              </a:rPr>
              <a:t>Github</a:t>
            </a:r>
            <a:endParaRPr sz="500"/>
          </a:p>
        </p:txBody>
      </p:sp>
      <p:grpSp>
        <p:nvGrpSpPr>
          <p:cNvPr id="1216" name="Google Shape;1216;p82"/>
          <p:cNvGrpSpPr/>
          <p:nvPr/>
        </p:nvGrpSpPr>
        <p:grpSpPr>
          <a:xfrm>
            <a:off x="1363977" y="3109718"/>
            <a:ext cx="777320" cy="0"/>
            <a:chOff x="10882901" y="6476337"/>
            <a:chExt cx="2072852" cy="0"/>
          </a:xfrm>
        </p:grpSpPr>
        <p:cxnSp>
          <p:nvCxnSpPr>
            <p:cNvPr id="1217" name="Google Shape;1217;p82"/>
            <p:cNvCxnSpPr/>
            <p:nvPr/>
          </p:nvCxnSpPr>
          <p:spPr>
            <a:xfrm>
              <a:off x="10882901" y="6476337"/>
              <a:ext cx="10365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8" name="Google Shape;1218;p82"/>
            <p:cNvCxnSpPr/>
            <p:nvPr/>
          </p:nvCxnSpPr>
          <p:spPr>
            <a:xfrm>
              <a:off x="11919253" y="6476337"/>
              <a:ext cx="103650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9" name="Google Shape;1219;p82"/>
          <p:cNvSpPr txBox="1"/>
          <p:nvPr/>
        </p:nvSpPr>
        <p:spPr>
          <a:xfrm>
            <a:off x="647287" y="3406900"/>
            <a:ext cx="22107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한국에서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송금 가능한 국가로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선을 표시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0" name="Google Shape;1220;p82"/>
          <p:cNvSpPr txBox="1"/>
          <p:nvPr/>
        </p:nvSpPr>
        <p:spPr>
          <a:xfrm>
            <a:off x="896737" y="4329950"/>
            <a:ext cx="1711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3"/>
              </a:rPr>
              <a:t>https://github.com/home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221" name="Google Shape;12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00" y="896650"/>
            <a:ext cx="4050899" cy="402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2FF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83"/>
          <p:cNvSpPr txBox="1"/>
          <p:nvPr/>
        </p:nvSpPr>
        <p:spPr>
          <a:xfrm>
            <a:off x="1276118" y="1970047"/>
            <a:ext cx="659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ko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Google Shape;1229;p83"/>
          <p:cNvGrpSpPr/>
          <p:nvPr/>
        </p:nvGrpSpPr>
        <p:grpSpPr>
          <a:xfrm>
            <a:off x="3983650" y="3124151"/>
            <a:ext cx="1177046" cy="49301"/>
            <a:chOff x="3244850" y="3002280"/>
            <a:chExt cx="1752600" cy="152400"/>
          </a:xfrm>
        </p:grpSpPr>
        <p:sp>
          <p:nvSpPr>
            <p:cNvPr id="1230" name="Google Shape;1230;p83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3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74901"/>
            </a:schemeClr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989671" y="1994669"/>
            <a:ext cx="65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b="1" lang="ko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01-</a:t>
            </a:r>
            <a:r>
              <a:rPr b="1" lang="ko" sz="3800">
                <a:solidFill>
                  <a:schemeClr val="lt1"/>
                </a:solidFill>
              </a:rPr>
              <a:t>THREE.JS ?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4"/>
          <p:cNvGrpSpPr/>
          <p:nvPr/>
        </p:nvGrpSpPr>
        <p:grpSpPr>
          <a:xfrm>
            <a:off x="0" y="2250038"/>
            <a:ext cx="628650" cy="57150"/>
            <a:chOff x="3244850" y="3002280"/>
            <a:chExt cx="1752600" cy="152400"/>
          </a:xfrm>
        </p:grpSpPr>
        <p:sp>
          <p:nvSpPr>
            <p:cNvPr id="407" name="Google Shape;407;p54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55"/>
          <p:cNvGrpSpPr/>
          <p:nvPr/>
        </p:nvGrpSpPr>
        <p:grpSpPr>
          <a:xfrm>
            <a:off x="1487914" y="3764756"/>
            <a:ext cx="1038960" cy="0"/>
            <a:chOff x="10051589" y="8589711"/>
            <a:chExt cx="2770560" cy="0"/>
          </a:xfrm>
        </p:grpSpPr>
        <p:cxnSp>
          <p:nvCxnSpPr>
            <p:cNvPr id="414" name="Google Shape;414;p55"/>
            <p:cNvCxnSpPr/>
            <p:nvPr/>
          </p:nvCxnSpPr>
          <p:spPr>
            <a:xfrm>
              <a:off x="10051589" y="8589711"/>
              <a:ext cx="138528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55"/>
            <p:cNvCxnSpPr/>
            <p:nvPr/>
          </p:nvCxnSpPr>
          <p:spPr>
            <a:xfrm>
              <a:off x="11436869" y="8589711"/>
              <a:ext cx="1385280" cy="0"/>
            </a:xfrm>
            <a:prstGeom prst="straightConnector1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6" name="Google Shape;416;p55"/>
          <p:cNvSpPr txBox="1"/>
          <p:nvPr/>
        </p:nvSpPr>
        <p:spPr>
          <a:xfrm>
            <a:off x="4262438" y="989015"/>
            <a:ext cx="425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rgbClr val="0082FF"/>
                </a:solidFill>
              </a:rPr>
              <a:t>Three.js</a:t>
            </a:r>
            <a:endParaRPr sz="500">
              <a:solidFill>
                <a:srgbClr val="0082FF"/>
              </a:solidFill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4262438" y="3550056"/>
            <a:ext cx="4252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3"/>
              </a:rPr>
              <a:t>https://threejs.org/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4"/>
              </a:rPr>
              <a:t>https://github.com/mrdoob/three.js/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4262438" y="1801958"/>
            <a:ext cx="4252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2010년 4월 Ricardo Cabe</a:t>
            </a:r>
            <a:r>
              <a:rPr lang="ko" sz="1600">
                <a:solidFill>
                  <a:schemeClr val="dk2"/>
                </a:solidFill>
              </a:rPr>
              <a:t>ll</a:t>
            </a:r>
            <a:r>
              <a:rPr lang="ko" sz="1600">
                <a:solidFill>
                  <a:schemeClr val="dk2"/>
                </a:solidFill>
              </a:rPr>
              <a:t>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웹페이지에 3D 객체를 쉽게 렌더링하도록 도와주는 자바스크립트 3D 라이브러리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WebGL을 사용하여 렌더링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00" y="1055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56"/>
          <p:cNvGrpSpPr/>
          <p:nvPr/>
        </p:nvGrpSpPr>
        <p:grpSpPr>
          <a:xfrm>
            <a:off x="565988" y="3806399"/>
            <a:ext cx="2171700" cy="582025"/>
            <a:chOff x="628650" y="3882599"/>
            <a:chExt cx="2171700" cy="582025"/>
          </a:xfrm>
        </p:grpSpPr>
        <p:sp>
          <p:nvSpPr>
            <p:cNvPr id="425" name="Google Shape;425;p56"/>
            <p:cNvSpPr txBox="1"/>
            <p:nvPr/>
          </p:nvSpPr>
          <p:spPr>
            <a:xfrm>
              <a:off x="628650" y="4169124"/>
              <a:ext cx="21717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Web Design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u="sng">
                  <a:solidFill>
                    <a:schemeClr val="hlink"/>
                  </a:solidFill>
                  <a:hlinkClick r:id="rId3"/>
                </a:rPr>
                <a:t>https://github.com/home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26" name="Google Shape;426;p56"/>
            <p:cNvSpPr txBox="1"/>
            <p:nvPr/>
          </p:nvSpPr>
          <p:spPr>
            <a:xfrm>
              <a:off x="628650" y="3882599"/>
              <a:ext cx="217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Github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56"/>
          <p:cNvGrpSpPr/>
          <p:nvPr/>
        </p:nvGrpSpPr>
        <p:grpSpPr>
          <a:xfrm>
            <a:off x="3486150" y="3806399"/>
            <a:ext cx="2171700" cy="582025"/>
            <a:chOff x="3486150" y="3806399"/>
            <a:chExt cx="2171700" cy="582025"/>
          </a:xfrm>
        </p:grpSpPr>
        <p:sp>
          <p:nvSpPr>
            <p:cNvPr id="428" name="Google Shape;428;p56"/>
            <p:cNvSpPr txBox="1"/>
            <p:nvPr/>
          </p:nvSpPr>
          <p:spPr>
            <a:xfrm>
              <a:off x="3486150" y="4092924"/>
              <a:ext cx="21717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Game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https://poki.com/en/g/crossy-road</a:t>
              </a:r>
              <a:r>
                <a:rPr lang="ko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500"/>
            </a:p>
          </p:txBody>
        </p:sp>
        <p:sp>
          <p:nvSpPr>
            <p:cNvPr id="429" name="Google Shape;429;p56"/>
            <p:cNvSpPr txBox="1"/>
            <p:nvPr/>
          </p:nvSpPr>
          <p:spPr>
            <a:xfrm>
              <a:off x="3486150" y="3806399"/>
              <a:ext cx="217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Crossy Road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56"/>
          <p:cNvGrpSpPr/>
          <p:nvPr/>
        </p:nvGrpSpPr>
        <p:grpSpPr>
          <a:xfrm>
            <a:off x="6376013" y="3806399"/>
            <a:ext cx="2171700" cy="582025"/>
            <a:chOff x="6343650" y="3806399"/>
            <a:chExt cx="2171700" cy="582025"/>
          </a:xfrm>
        </p:grpSpPr>
        <p:sp>
          <p:nvSpPr>
            <p:cNvPr id="431" name="Google Shape;431;p56"/>
            <p:cNvSpPr txBox="1"/>
            <p:nvPr/>
          </p:nvSpPr>
          <p:spPr>
            <a:xfrm>
              <a:off x="6343650" y="4092924"/>
              <a:ext cx="21717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Modeling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u="sng">
                  <a:solidFill>
                    <a:schemeClr val="hlink"/>
                  </a:solidFill>
                  <a:hlinkClick r:id="rId5"/>
                </a:rPr>
                <a:t>https://www.maserati.com/kr/ko/Models/ghibli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56"/>
            <p:cNvSpPr txBox="1"/>
            <p:nvPr/>
          </p:nvSpPr>
          <p:spPr>
            <a:xfrm>
              <a:off x="6343650" y="3806399"/>
              <a:ext cx="217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Maserati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56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예시</a:t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780" y="1702562"/>
            <a:ext cx="2634124" cy="17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805" y="1702562"/>
            <a:ext cx="2773800" cy="156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4505" y="1702562"/>
            <a:ext cx="2694714" cy="137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/>
          <p:nvPr/>
        </p:nvSpPr>
        <p:spPr>
          <a:xfrm>
            <a:off x="103000" y="1741325"/>
            <a:ext cx="4758600" cy="2160000"/>
          </a:xfrm>
          <a:prstGeom prst="rect">
            <a:avLst/>
          </a:prstGeom>
          <a:noFill/>
          <a:ln cap="flat" cmpd="sng" w="9525">
            <a:solidFill>
              <a:srgbClr val="008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7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sp>
        <p:nvSpPr>
          <p:cNvPr id="445" name="Google Shape;445;p57"/>
          <p:cNvSpPr/>
          <p:nvPr/>
        </p:nvSpPr>
        <p:spPr>
          <a:xfrm>
            <a:off x="2007583" y="1897584"/>
            <a:ext cx="902100" cy="3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8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Scene</a:t>
            </a:r>
            <a:endParaRPr sz="1300"/>
          </a:p>
        </p:txBody>
      </p:sp>
      <p:grpSp>
        <p:nvGrpSpPr>
          <p:cNvPr id="446" name="Google Shape;446;p57"/>
          <p:cNvGrpSpPr/>
          <p:nvPr/>
        </p:nvGrpSpPr>
        <p:grpSpPr>
          <a:xfrm>
            <a:off x="2959879" y="3552938"/>
            <a:ext cx="1880408" cy="304217"/>
            <a:chOff x="2959879" y="3552938"/>
            <a:chExt cx="1880408" cy="304217"/>
          </a:xfrm>
        </p:grpSpPr>
        <p:sp>
          <p:nvSpPr>
            <p:cNvPr id="447" name="Google Shape;447;p57"/>
            <p:cNvSpPr/>
            <p:nvPr/>
          </p:nvSpPr>
          <p:spPr>
            <a:xfrm>
              <a:off x="2959879" y="3552955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Mesh</a:t>
              </a:r>
              <a:endParaRPr sz="1300"/>
            </a:p>
          </p:txBody>
        </p:sp>
        <p:sp>
          <p:nvSpPr>
            <p:cNvPr id="448" name="Google Shape;448;p57"/>
            <p:cNvSpPr/>
            <p:nvPr/>
          </p:nvSpPr>
          <p:spPr>
            <a:xfrm>
              <a:off x="3938187" y="3552938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Object3D</a:t>
              </a:r>
              <a:endParaRPr sz="1300"/>
            </a:p>
          </p:txBody>
        </p:sp>
      </p:grpSp>
      <p:grpSp>
        <p:nvGrpSpPr>
          <p:cNvPr id="449" name="Google Shape;449;p57"/>
          <p:cNvGrpSpPr/>
          <p:nvPr/>
        </p:nvGrpSpPr>
        <p:grpSpPr>
          <a:xfrm>
            <a:off x="566148" y="3001141"/>
            <a:ext cx="3784986" cy="304219"/>
            <a:chOff x="566148" y="2982943"/>
            <a:chExt cx="3784986" cy="304219"/>
          </a:xfrm>
        </p:grpSpPr>
        <p:grpSp>
          <p:nvGrpSpPr>
            <p:cNvPr id="450" name="Google Shape;450;p57"/>
            <p:cNvGrpSpPr/>
            <p:nvPr/>
          </p:nvGrpSpPr>
          <p:grpSpPr>
            <a:xfrm>
              <a:off x="566148" y="2982961"/>
              <a:ext cx="1880414" cy="304200"/>
              <a:chOff x="566148" y="2982961"/>
              <a:chExt cx="1880414" cy="304200"/>
            </a:xfrm>
          </p:grpSpPr>
          <p:sp>
            <p:nvSpPr>
              <p:cNvPr id="451" name="Google Shape;451;p57"/>
              <p:cNvSpPr/>
              <p:nvPr/>
            </p:nvSpPr>
            <p:spPr>
              <a:xfrm>
                <a:off x="566148" y="2982961"/>
                <a:ext cx="902100" cy="304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082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Mesh</a:t>
                </a:r>
                <a:endParaRPr sz="1300"/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1544462" y="2982961"/>
                <a:ext cx="902100" cy="304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082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Mesh</a:t>
                </a:r>
                <a:endParaRPr sz="1300"/>
              </a:p>
            </p:txBody>
          </p:sp>
        </p:grpSp>
        <p:grpSp>
          <p:nvGrpSpPr>
            <p:cNvPr id="453" name="Google Shape;453;p57"/>
            <p:cNvGrpSpPr/>
            <p:nvPr/>
          </p:nvGrpSpPr>
          <p:grpSpPr>
            <a:xfrm>
              <a:off x="2470736" y="2982943"/>
              <a:ext cx="1880398" cy="304207"/>
              <a:chOff x="2470736" y="2982943"/>
              <a:chExt cx="1880398" cy="304207"/>
            </a:xfrm>
          </p:grpSpPr>
          <p:sp>
            <p:nvSpPr>
              <p:cNvPr id="454" name="Google Shape;454;p57"/>
              <p:cNvSpPr/>
              <p:nvPr/>
            </p:nvSpPr>
            <p:spPr>
              <a:xfrm>
                <a:off x="3449034" y="2982943"/>
                <a:ext cx="902100" cy="304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082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Mesh</a:t>
                </a:r>
                <a:endParaRPr sz="1300"/>
              </a:p>
            </p:txBody>
          </p:sp>
          <p:sp>
            <p:nvSpPr>
              <p:cNvPr id="455" name="Google Shape;455;p57"/>
              <p:cNvSpPr/>
              <p:nvPr/>
            </p:nvSpPr>
            <p:spPr>
              <a:xfrm>
                <a:off x="2470736" y="2982950"/>
                <a:ext cx="902100" cy="304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0082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/>
                  <a:t>Mesh</a:t>
                </a:r>
                <a:endParaRPr sz="1300"/>
              </a:p>
            </p:txBody>
          </p:sp>
        </p:grpSp>
      </p:grpSp>
      <p:cxnSp>
        <p:nvCxnSpPr>
          <p:cNvPr id="456" name="Google Shape;456;p57"/>
          <p:cNvCxnSpPr>
            <a:stCxn id="445" idx="2"/>
            <a:endCxn id="457" idx="0"/>
          </p:cNvCxnSpPr>
          <p:nvPr/>
        </p:nvCxnSpPr>
        <p:spPr>
          <a:xfrm rot="5400000">
            <a:off x="1382533" y="1373184"/>
            <a:ext cx="247500" cy="1904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7"/>
          <p:cNvCxnSpPr>
            <a:stCxn id="445" idx="2"/>
            <a:endCxn id="459" idx="0"/>
          </p:cNvCxnSpPr>
          <p:nvPr/>
        </p:nvCxnSpPr>
        <p:spPr>
          <a:xfrm flipH="1" rot="-5400000">
            <a:off x="3287233" y="1373184"/>
            <a:ext cx="247500" cy="1904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7"/>
          <p:cNvCxnSpPr>
            <a:stCxn id="445" idx="2"/>
            <a:endCxn id="461" idx="0"/>
          </p:cNvCxnSpPr>
          <p:nvPr/>
        </p:nvCxnSpPr>
        <p:spPr>
          <a:xfrm rot="5400000">
            <a:off x="1858783" y="1849434"/>
            <a:ext cx="247500" cy="952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7"/>
          <p:cNvCxnSpPr>
            <a:stCxn id="445" idx="2"/>
            <a:endCxn id="463" idx="0"/>
          </p:cNvCxnSpPr>
          <p:nvPr/>
        </p:nvCxnSpPr>
        <p:spPr>
          <a:xfrm flipH="1" rot="-5400000">
            <a:off x="2810983" y="1849434"/>
            <a:ext cx="247500" cy="952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7"/>
          <p:cNvCxnSpPr>
            <a:stCxn id="445" idx="2"/>
            <a:endCxn id="465" idx="0"/>
          </p:cNvCxnSpPr>
          <p:nvPr/>
        </p:nvCxnSpPr>
        <p:spPr>
          <a:xfrm>
            <a:off x="2458633" y="2201784"/>
            <a:ext cx="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7"/>
          <p:cNvCxnSpPr>
            <a:stCxn id="461" idx="2"/>
            <a:endCxn id="451" idx="0"/>
          </p:cNvCxnSpPr>
          <p:nvPr/>
        </p:nvCxnSpPr>
        <p:spPr>
          <a:xfrm rot="5400000">
            <a:off x="1138090" y="2632812"/>
            <a:ext cx="247500" cy="4890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7"/>
          <p:cNvCxnSpPr>
            <a:stCxn id="461" idx="2"/>
            <a:endCxn id="452" idx="0"/>
          </p:cNvCxnSpPr>
          <p:nvPr/>
        </p:nvCxnSpPr>
        <p:spPr>
          <a:xfrm flipH="1" rot="-5400000">
            <a:off x="1627240" y="2632662"/>
            <a:ext cx="247500" cy="4893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7"/>
          <p:cNvCxnSpPr>
            <a:stCxn id="463" idx="2"/>
            <a:endCxn id="455" idx="0"/>
          </p:cNvCxnSpPr>
          <p:nvPr/>
        </p:nvCxnSpPr>
        <p:spPr>
          <a:xfrm rot="5400000">
            <a:off x="3042669" y="2632812"/>
            <a:ext cx="247500" cy="4890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7"/>
          <p:cNvCxnSpPr>
            <a:stCxn id="463" idx="2"/>
            <a:endCxn id="454" idx="0"/>
          </p:cNvCxnSpPr>
          <p:nvPr/>
        </p:nvCxnSpPr>
        <p:spPr>
          <a:xfrm flipH="1" rot="-5400000">
            <a:off x="3531819" y="2632662"/>
            <a:ext cx="247500" cy="4893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7"/>
          <p:cNvCxnSpPr>
            <a:stCxn id="454" idx="2"/>
            <a:endCxn id="447" idx="0"/>
          </p:cNvCxnSpPr>
          <p:nvPr/>
        </p:nvCxnSpPr>
        <p:spPr>
          <a:xfrm rot="5400000">
            <a:off x="3531684" y="3184441"/>
            <a:ext cx="247500" cy="489300"/>
          </a:xfrm>
          <a:prstGeom prst="bentConnector3">
            <a:avLst>
              <a:gd fmla="val 50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7"/>
          <p:cNvCxnSpPr>
            <a:stCxn id="454" idx="2"/>
            <a:endCxn id="448" idx="0"/>
          </p:cNvCxnSpPr>
          <p:nvPr/>
        </p:nvCxnSpPr>
        <p:spPr>
          <a:xfrm flipH="1" rot="-5400000">
            <a:off x="4020984" y="3184441"/>
            <a:ext cx="247500" cy="4893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2" name="Google Shape;472;p57"/>
          <p:cNvGrpSpPr/>
          <p:nvPr/>
        </p:nvGrpSpPr>
        <p:grpSpPr>
          <a:xfrm>
            <a:off x="103000" y="2449362"/>
            <a:ext cx="4711259" cy="304200"/>
            <a:chOff x="103000" y="2412957"/>
            <a:chExt cx="4711259" cy="304200"/>
          </a:xfrm>
        </p:grpSpPr>
        <p:sp>
          <p:nvSpPr>
            <p:cNvPr id="457" name="Google Shape;457;p57"/>
            <p:cNvSpPr/>
            <p:nvPr/>
          </p:nvSpPr>
          <p:spPr>
            <a:xfrm>
              <a:off x="103000" y="2412957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Mesh</a:t>
              </a:r>
              <a:endParaRPr sz="1300"/>
            </a:p>
          </p:txBody>
        </p:sp>
        <p:sp>
          <p:nvSpPr>
            <p:cNvPr id="461" name="Google Shape;461;p57"/>
            <p:cNvSpPr/>
            <p:nvPr/>
          </p:nvSpPr>
          <p:spPr>
            <a:xfrm>
              <a:off x="1055290" y="2412957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Object3D</a:t>
              </a:r>
              <a:endParaRPr sz="1300"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2007580" y="2412957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Mesh</a:t>
              </a:r>
              <a:endParaRPr sz="1300"/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2959869" y="2412957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Group</a:t>
              </a:r>
              <a:endParaRPr sz="1300"/>
            </a:p>
          </p:txBody>
        </p:sp>
        <p:sp>
          <p:nvSpPr>
            <p:cNvPr id="459" name="Google Shape;459;p57"/>
            <p:cNvSpPr/>
            <p:nvPr/>
          </p:nvSpPr>
          <p:spPr>
            <a:xfrm>
              <a:off x="3912159" y="2412957"/>
              <a:ext cx="902100" cy="30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Light</a:t>
              </a:r>
              <a:endParaRPr sz="1300"/>
            </a:p>
          </p:txBody>
        </p:sp>
      </p:grpSp>
      <p:grpSp>
        <p:nvGrpSpPr>
          <p:cNvPr id="473" name="Google Shape;473;p57"/>
          <p:cNvGrpSpPr/>
          <p:nvPr/>
        </p:nvGrpSpPr>
        <p:grpSpPr>
          <a:xfrm>
            <a:off x="5316288" y="1584615"/>
            <a:ext cx="2977475" cy="409261"/>
            <a:chOff x="5316288" y="1584615"/>
            <a:chExt cx="2977475" cy="409261"/>
          </a:xfrm>
        </p:grpSpPr>
        <p:sp>
          <p:nvSpPr>
            <p:cNvPr id="474" name="Google Shape;474;p57"/>
            <p:cNvSpPr/>
            <p:nvPr/>
          </p:nvSpPr>
          <p:spPr>
            <a:xfrm>
              <a:off x="5316288" y="1584615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7"/>
            <p:cNvSpPr txBox="1"/>
            <p:nvPr/>
          </p:nvSpPr>
          <p:spPr>
            <a:xfrm>
              <a:off x="5709863" y="1870876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Scene 객체와 Camera 객체를 받아 3D를 렌더링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7"/>
            <p:cNvSpPr txBox="1"/>
            <p:nvPr/>
          </p:nvSpPr>
          <p:spPr>
            <a:xfrm>
              <a:off x="5709863" y="1593877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Renderer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57"/>
          <p:cNvGrpSpPr/>
          <p:nvPr/>
        </p:nvGrpSpPr>
        <p:grpSpPr>
          <a:xfrm>
            <a:off x="5316288" y="2112825"/>
            <a:ext cx="2977475" cy="409261"/>
            <a:chOff x="5316288" y="2097253"/>
            <a:chExt cx="2977475" cy="409261"/>
          </a:xfrm>
        </p:grpSpPr>
        <p:sp>
          <p:nvSpPr>
            <p:cNvPr id="478" name="Google Shape;478;p57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7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최상위 노드, 배경색 및 안개 등의 요소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7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Scene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57"/>
          <p:cNvSpPr/>
          <p:nvPr/>
        </p:nvSpPr>
        <p:spPr>
          <a:xfrm>
            <a:off x="1480686" y="1345675"/>
            <a:ext cx="1974148" cy="304330"/>
          </a:xfrm>
          <a:prstGeom prst="flowChartPreparation">
            <a:avLst/>
          </a:prstGeom>
          <a:solidFill>
            <a:schemeClr val="lt2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Renderer</a:t>
            </a:r>
            <a:endParaRPr sz="1300"/>
          </a:p>
        </p:txBody>
      </p:sp>
      <p:sp>
        <p:nvSpPr>
          <p:cNvPr id="482" name="Google Shape;482;p57"/>
          <p:cNvSpPr/>
          <p:nvPr/>
        </p:nvSpPr>
        <p:spPr>
          <a:xfrm>
            <a:off x="628650" y="4059788"/>
            <a:ext cx="952200" cy="30432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Geometry</a:t>
            </a:r>
            <a:endParaRPr sz="1300"/>
          </a:p>
        </p:txBody>
      </p:sp>
      <p:sp>
        <p:nvSpPr>
          <p:cNvPr id="483" name="Google Shape;483;p57"/>
          <p:cNvSpPr/>
          <p:nvPr/>
        </p:nvSpPr>
        <p:spPr>
          <a:xfrm>
            <a:off x="781050" y="4212188"/>
            <a:ext cx="952200" cy="30432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Geometry</a:t>
            </a:r>
            <a:endParaRPr sz="1300"/>
          </a:p>
        </p:txBody>
      </p:sp>
      <p:sp>
        <p:nvSpPr>
          <p:cNvPr id="484" name="Google Shape;484;p57"/>
          <p:cNvSpPr/>
          <p:nvPr/>
        </p:nvSpPr>
        <p:spPr>
          <a:xfrm>
            <a:off x="933450" y="4364588"/>
            <a:ext cx="952200" cy="30432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Geometry</a:t>
            </a:r>
            <a:endParaRPr sz="1300"/>
          </a:p>
        </p:txBody>
      </p:sp>
      <p:sp>
        <p:nvSpPr>
          <p:cNvPr id="485" name="Google Shape;485;p57"/>
          <p:cNvSpPr/>
          <p:nvPr/>
        </p:nvSpPr>
        <p:spPr>
          <a:xfrm>
            <a:off x="1995650" y="4059850"/>
            <a:ext cx="1123800" cy="30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Material</a:t>
            </a:r>
            <a:endParaRPr sz="1300"/>
          </a:p>
        </p:txBody>
      </p:sp>
      <p:sp>
        <p:nvSpPr>
          <p:cNvPr id="486" name="Google Shape;486;p57"/>
          <p:cNvSpPr/>
          <p:nvPr/>
        </p:nvSpPr>
        <p:spPr>
          <a:xfrm>
            <a:off x="2148050" y="4212250"/>
            <a:ext cx="1123800" cy="30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Material</a:t>
            </a:r>
            <a:endParaRPr sz="1300"/>
          </a:p>
        </p:txBody>
      </p:sp>
      <p:sp>
        <p:nvSpPr>
          <p:cNvPr id="487" name="Google Shape;487;p57"/>
          <p:cNvSpPr/>
          <p:nvPr/>
        </p:nvSpPr>
        <p:spPr>
          <a:xfrm>
            <a:off x="2300450" y="4364650"/>
            <a:ext cx="1123800" cy="30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Material</a:t>
            </a:r>
            <a:endParaRPr sz="1300"/>
          </a:p>
        </p:txBody>
      </p:sp>
      <p:sp>
        <p:nvSpPr>
          <p:cNvPr id="488" name="Google Shape;488;p57"/>
          <p:cNvSpPr/>
          <p:nvPr/>
        </p:nvSpPr>
        <p:spPr>
          <a:xfrm>
            <a:off x="2452850" y="4517050"/>
            <a:ext cx="1123800" cy="30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Material</a:t>
            </a:r>
            <a:endParaRPr sz="1300"/>
          </a:p>
        </p:txBody>
      </p:sp>
      <p:sp>
        <p:nvSpPr>
          <p:cNvPr id="489" name="Google Shape;489;p57"/>
          <p:cNvSpPr/>
          <p:nvPr/>
        </p:nvSpPr>
        <p:spPr>
          <a:xfrm>
            <a:off x="3853800" y="4226025"/>
            <a:ext cx="838800" cy="24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Texture</a:t>
            </a:r>
            <a:endParaRPr/>
          </a:p>
        </p:txBody>
      </p:sp>
      <p:sp>
        <p:nvSpPr>
          <p:cNvPr id="490" name="Google Shape;490;p57"/>
          <p:cNvSpPr/>
          <p:nvPr/>
        </p:nvSpPr>
        <p:spPr>
          <a:xfrm>
            <a:off x="4006200" y="4378425"/>
            <a:ext cx="838800" cy="24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Texture</a:t>
            </a:r>
            <a:endParaRPr/>
          </a:p>
        </p:txBody>
      </p:sp>
      <p:cxnSp>
        <p:nvCxnSpPr>
          <p:cNvPr id="491" name="Google Shape;491;p57"/>
          <p:cNvCxnSpPr>
            <a:stCxn id="487" idx="6"/>
            <a:endCxn id="489" idx="1"/>
          </p:cNvCxnSpPr>
          <p:nvPr/>
        </p:nvCxnSpPr>
        <p:spPr>
          <a:xfrm flipH="1" rot="10800000">
            <a:off x="3424250" y="4349650"/>
            <a:ext cx="429600" cy="167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7"/>
          <p:cNvCxnSpPr>
            <a:stCxn id="488" idx="6"/>
            <a:endCxn id="490" idx="1"/>
          </p:cNvCxnSpPr>
          <p:nvPr/>
        </p:nvCxnSpPr>
        <p:spPr>
          <a:xfrm flipH="1" rot="10800000">
            <a:off x="3576650" y="4502050"/>
            <a:ext cx="429600" cy="167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7"/>
          <p:cNvCxnSpPr>
            <a:stCxn id="484" idx="0"/>
            <a:endCxn id="457" idx="2"/>
          </p:cNvCxnSpPr>
          <p:nvPr/>
        </p:nvCxnSpPr>
        <p:spPr>
          <a:xfrm flipH="1" rot="5400000">
            <a:off x="176250" y="3131288"/>
            <a:ext cx="1611000" cy="855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7"/>
          <p:cNvCxnSpPr>
            <a:stCxn id="488" idx="0"/>
            <a:endCxn id="457" idx="2"/>
          </p:cNvCxnSpPr>
          <p:nvPr/>
        </p:nvCxnSpPr>
        <p:spPr>
          <a:xfrm flipH="1" rot="5400000">
            <a:off x="902750" y="2405050"/>
            <a:ext cx="1763400" cy="2460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57"/>
          <p:cNvSpPr/>
          <p:nvPr/>
        </p:nvSpPr>
        <p:spPr>
          <a:xfrm>
            <a:off x="4177694" y="1897507"/>
            <a:ext cx="902100" cy="30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8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Camera</a:t>
            </a:r>
            <a:endParaRPr sz="1300"/>
          </a:p>
        </p:txBody>
      </p:sp>
      <p:grpSp>
        <p:nvGrpSpPr>
          <p:cNvPr id="496" name="Google Shape;496;p57"/>
          <p:cNvGrpSpPr/>
          <p:nvPr/>
        </p:nvGrpSpPr>
        <p:grpSpPr>
          <a:xfrm>
            <a:off x="5316288" y="2641034"/>
            <a:ext cx="2977475" cy="409261"/>
            <a:chOff x="5316288" y="2097253"/>
            <a:chExt cx="2977475" cy="409261"/>
          </a:xfrm>
        </p:grpSpPr>
        <p:sp>
          <p:nvSpPr>
            <p:cNvPr id="497" name="Google Shape;497;p57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7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Camera 시점 역할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7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Camera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57"/>
          <p:cNvGrpSpPr/>
          <p:nvPr/>
        </p:nvGrpSpPr>
        <p:grpSpPr>
          <a:xfrm>
            <a:off x="5316288" y="3169244"/>
            <a:ext cx="2977475" cy="409261"/>
            <a:chOff x="5316288" y="2097253"/>
            <a:chExt cx="2977475" cy="409261"/>
          </a:xfrm>
        </p:grpSpPr>
        <p:sp>
          <p:nvSpPr>
            <p:cNvPr id="501" name="Google Shape;501;p57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7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광원을 제공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7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Light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57"/>
          <p:cNvGrpSpPr/>
          <p:nvPr/>
        </p:nvGrpSpPr>
        <p:grpSpPr>
          <a:xfrm>
            <a:off x="5316288" y="3697453"/>
            <a:ext cx="2977475" cy="409261"/>
            <a:chOff x="5316288" y="2097253"/>
            <a:chExt cx="2977475" cy="409261"/>
          </a:xfrm>
        </p:grpSpPr>
        <p:sp>
          <p:nvSpPr>
            <p:cNvPr id="505" name="Google Shape;505;p57"/>
            <p:cNvSpPr/>
            <p:nvPr/>
          </p:nvSpPr>
          <p:spPr>
            <a:xfrm>
              <a:off x="5316288" y="2097253"/>
              <a:ext cx="227906" cy="214543"/>
            </a:xfrm>
            <a:custGeom>
              <a:rect b="b" l="l" r="r" t="t"/>
              <a:pathLst>
                <a:path extrusionOk="0" h="2770" w="2943">
                  <a:moveTo>
                    <a:pt x="2881" y="367"/>
                  </a:moveTo>
                  <a:cubicBezTo>
                    <a:pt x="2689" y="68"/>
                    <a:pt x="2689" y="68"/>
                    <a:pt x="2689" y="68"/>
                  </a:cubicBezTo>
                  <a:cubicBezTo>
                    <a:pt x="2663" y="28"/>
                    <a:pt x="2619" y="3"/>
                    <a:pt x="2571" y="1"/>
                  </a:cubicBezTo>
                  <a:cubicBezTo>
                    <a:pt x="2523" y="0"/>
                    <a:pt x="2478" y="21"/>
                    <a:pt x="2448" y="61"/>
                  </a:cubicBezTo>
                  <a:cubicBezTo>
                    <a:pt x="1686" y="1183"/>
                    <a:pt x="1686" y="1183"/>
                    <a:pt x="1686" y="1183"/>
                  </a:cubicBezTo>
                  <a:cubicBezTo>
                    <a:pt x="1150" y="1898"/>
                    <a:pt x="1150" y="1898"/>
                    <a:pt x="1150" y="1898"/>
                  </a:cubicBezTo>
                  <a:cubicBezTo>
                    <a:pt x="778" y="1245"/>
                    <a:pt x="778" y="1245"/>
                    <a:pt x="778" y="1245"/>
                  </a:cubicBezTo>
                  <a:cubicBezTo>
                    <a:pt x="718" y="1140"/>
                    <a:pt x="611" y="1073"/>
                    <a:pt x="491" y="1066"/>
                  </a:cubicBezTo>
                  <a:cubicBezTo>
                    <a:pt x="370" y="1058"/>
                    <a:pt x="255" y="1111"/>
                    <a:pt x="182" y="1207"/>
                  </a:cubicBezTo>
                  <a:cubicBezTo>
                    <a:pt x="152" y="1247"/>
                    <a:pt x="152" y="1247"/>
                    <a:pt x="152" y="1247"/>
                  </a:cubicBezTo>
                  <a:cubicBezTo>
                    <a:pt x="949" y="2536"/>
                    <a:pt x="949" y="2536"/>
                    <a:pt x="949" y="2536"/>
                  </a:cubicBezTo>
                  <a:cubicBezTo>
                    <a:pt x="976" y="2579"/>
                    <a:pt x="1023" y="2605"/>
                    <a:pt x="1074" y="2605"/>
                  </a:cubicBezTo>
                  <a:cubicBezTo>
                    <a:pt x="1324" y="2605"/>
                    <a:pt x="1324" y="2605"/>
                    <a:pt x="1324" y="2605"/>
                  </a:cubicBezTo>
                  <a:cubicBezTo>
                    <a:pt x="1375" y="2605"/>
                    <a:pt x="1424" y="2578"/>
                    <a:pt x="1450" y="2533"/>
                  </a:cubicBezTo>
                  <a:cubicBezTo>
                    <a:pt x="1707" y="2100"/>
                    <a:pt x="1707" y="2100"/>
                    <a:pt x="1707" y="2100"/>
                  </a:cubicBezTo>
                  <a:cubicBezTo>
                    <a:pt x="1898" y="1778"/>
                    <a:pt x="2397" y="1039"/>
                    <a:pt x="2687" y="791"/>
                  </a:cubicBezTo>
                  <a:cubicBezTo>
                    <a:pt x="2838" y="663"/>
                    <a:pt x="2838" y="663"/>
                    <a:pt x="2838" y="663"/>
                  </a:cubicBezTo>
                  <a:cubicBezTo>
                    <a:pt x="2924" y="590"/>
                    <a:pt x="2943" y="462"/>
                    <a:pt x="2881" y="367"/>
                  </a:cubicBezTo>
                  <a:close/>
                  <a:moveTo>
                    <a:pt x="2783" y="599"/>
                  </a:moveTo>
                  <a:cubicBezTo>
                    <a:pt x="2632" y="727"/>
                    <a:pt x="2632" y="727"/>
                    <a:pt x="2632" y="727"/>
                  </a:cubicBezTo>
                  <a:cubicBezTo>
                    <a:pt x="2331" y="984"/>
                    <a:pt x="1834" y="1720"/>
                    <a:pt x="1634" y="2057"/>
                  </a:cubicBezTo>
                  <a:cubicBezTo>
                    <a:pt x="1378" y="2490"/>
                    <a:pt x="1378" y="2490"/>
                    <a:pt x="1378" y="2490"/>
                  </a:cubicBezTo>
                  <a:cubicBezTo>
                    <a:pt x="1366" y="2509"/>
                    <a:pt x="1346" y="2521"/>
                    <a:pt x="1324" y="2521"/>
                  </a:cubicBezTo>
                  <a:cubicBezTo>
                    <a:pt x="1074" y="2521"/>
                    <a:pt x="1074" y="2521"/>
                    <a:pt x="1074" y="2521"/>
                  </a:cubicBezTo>
                  <a:cubicBezTo>
                    <a:pt x="1053" y="2521"/>
                    <a:pt x="1032" y="2509"/>
                    <a:pt x="1021" y="2491"/>
                  </a:cubicBezTo>
                  <a:cubicBezTo>
                    <a:pt x="254" y="1252"/>
                    <a:pt x="254" y="1252"/>
                    <a:pt x="254" y="1252"/>
                  </a:cubicBezTo>
                  <a:cubicBezTo>
                    <a:pt x="310" y="1182"/>
                    <a:pt x="396" y="1144"/>
                    <a:pt x="485" y="1150"/>
                  </a:cubicBezTo>
                  <a:cubicBezTo>
                    <a:pt x="577" y="1156"/>
                    <a:pt x="659" y="1207"/>
                    <a:pt x="705" y="1287"/>
                  </a:cubicBezTo>
                  <a:cubicBezTo>
                    <a:pt x="1140" y="2052"/>
                    <a:pt x="1140" y="2052"/>
                    <a:pt x="1140" y="2052"/>
                  </a:cubicBezTo>
                  <a:cubicBezTo>
                    <a:pt x="1755" y="1233"/>
                    <a:pt x="1755" y="1233"/>
                    <a:pt x="1755" y="1233"/>
                  </a:cubicBezTo>
                  <a:cubicBezTo>
                    <a:pt x="2517" y="110"/>
                    <a:pt x="2517" y="110"/>
                    <a:pt x="2517" y="110"/>
                  </a:cubicBezTo>
                  <a:cubicBezTo>
                    <a:pt x="2529" y="94"/>
                    <a:pt x="2549" y="85"/>
                    <a:pt x="2568" y="86"/>
                  </a:cubicBezTo>
                  <a:cubicBezTo>
                    <a:pt x="2589" y="86"/>
                    <a:pt x="2607" y="97"/>
                    <a:pt x="2618" y="114"/>
                  </a:cubicBezTo>
                  <a:cubicBezTo>
                    <a:pt x="2810" y="412"/>
                    <a:pt x="2810" y="412"/>
                    <a:pt x="2810" y="412"/>
                  </a:cubicBezTo>
                  <a:cubicBezTo>
                    <a:pt x="2849" y="472"/>
                    <a:pt x="2837" y="553"/>
                    <a:pt x="2783" y="599"/>
                  </a:cubicBezTo>
                  <a:close/>
                  <a:moveTo>
                    <a:pt x="2110" y="1759"/>
                  </a:moveTo>
                  <a:cubicBezTo>
                    <a:pt x="2110" y="2612"/>
                    <a:pt x="2110" y="2612"/>
                    <a:pt x="2110" y="2612"/>
                  </a:cubicBezTo>
                  <a:cubicBezTo>
                    <a:pt x="2110" y="2699"/>
                    <a:pt x="2039" y="2770"/>
                    <a:pt x="1951" y="2770"/>
                  </a:cubicBezTo>
                  <a:cubicBezTo>
                    <a:pt x="158" y="2770"/>
                    <a:pt x="158" y="2770"/>
                    <a:pt x="158" y="2770"/>
                  </a:cubicBezTo>
                  <a:cubicBezTo>
                    <a:pt x="71" y="2770"/>
                    <a:pt x="0" y="2699"/>
                    <a:pt x="0" y="2612"/>
                  </a:cubicBezTo>
                  <a:cubicBezTo>
                    <a:pt x="0" y="945"/>
                    <a:pt x="0" y="945"/>
                    <a:pt x="0" y="945"/>
                  </a:cubicBezTo>
                  <a:cubicBezTo>
                    <a:pt x="0" y="858"/>
                    <a:pt x="71" y="787"/>
                    <a:pt x="158" y="787"/>
                  </a:cubicBezTo>
                  <a:cubicBezTo>
                    <a:pt x="1753" y="787"/>
                    <a:pt x="1753" y="787"/>
                    <a:pt x="1753" y="787"/>
                  </a:cubicBezTo>
                  <a:cubicBezTo>
                    <a:pt x="1777" y="787"/>
                    <a:pt x="1796" y="806"/>
                    <a:pt x="1796" y="829"/>
                  </a:cubicBezTo>
                  <a:cubicBezTo>
                    <a:pt x="1796" y="852"/>
                    <a:pt x="1777" y="871"/>
                    <a:pt x="1753" y="871"/>
                  </a:cubicBezTo>
                  <a:cubicBezTo>
                    <a:pt x="158" y="871"/>
                    <a:pt x="158" y="871"/>
                    <a:pt x="158" y="871"/>
                  </a:cubicBezTo>
                  <a:cubicBezTo>
                    <a:pt x="118" y="871"/>
                    <a:pt x="85" y="904"/>
                    <a:pt x="85" y="945"/>
                  </a:cubicBezTo>
                  <a:cubicBezTo>
                    <a:pt x="85" y="2612"/>
                    <a:pt x="85" y="2612"/>
                    <a:pt x="85" y="2612"/>
                  </a:cubicBezTo>
                  <a:cubicBezTo>
                    <a:pt x="85" y="2652"/>
                    <a:pt x="118" y="2685"/>
                    <a:pt x="158" y="2685"/>
                  </a:cubicBezTo>
                  <a:cubicBezTo>
                    <a:pt x="1951" y="2685"/>
                    <a:pt x="1951" y="2685"/>
                    <a:pt x="1951" y="2685"/>
                  </a:cubicBezTo>
                  <a:cubicBezTo>
                    <a:pt x="1992" y="2685"/>
                    <a:pt x="2025" y="2652"/>
                    <a:pt x="2025" y="2612"/>
                  </a:cubicBezTo>
                  <a:cubicBezTo>
                    <a:pt x="2025" y="1759"/>
                    <a:pt x="2025" y="1759"/>
                    <a:pt x="2025" y="1759"/>
                  </a:cubicBezTo>
                  <a:cubicBezTo>
                    <a:pt x="2025" y="1736"/>
                    <a:pt x="2044" y="1717"/>
                    <a:pt x="2067" y="1717"/>
                  </a:cubicBezTo>
                  <a:cubicBezTo>
                    <a:pt x="2091" y="1717"/>
                    <a:pt x="2110" y="1736"/>
                    <a:pt x="2110" y="17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7"/>
            <p:cNvSpPr txBox="1"/>
            <p:nvPr/>
          </p:nvSpPr>
          <p:spPr>
            <a:xfrm>
              <a:off x="5709863" y="2383513"/>
              <a:ext cx="25839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Material로 Geometry를 그리는 역할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7"/>
            <p:cNvSpPr txBox="1"/>
            <p:nvPr/>
          </p:nvSpPr>
          <p:spPr>
            <a:xfrm>
              <a:off x="5709863" y="2106514"/>
              <a:ext cx="258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2"/>
                  </a:solidFill>
                </a:rPr>
                <a:t>Mesh</a:t>
              </a: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</a:t>
            </a:r>
            <a:endParaRPr/>
          </a:p>
        </p:txBody>
      </p:sp>
      <p:sp>
        <p:nvSpPr>
          <p:cNvPr id="513" name="Google Shape;513;p58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grpSp>
        <p:nvGrpSpPr>
          <p:cNvPr id="514" name="Google Shape;514;p58"/>
          <p:cNvGrpSpPr/>
          <p:nvPr/>
        </p:nvGrpSpPr>
        <p:grpSpPr>
          <a:xfrm>
            <a:off x="179200" y="1190944"/>
            <a:ext cx="4390785" cy="3066412"/>
            <a:chOff x="103000" y="1373950"/>
            <a:chExt cx="4390785" cy="3066412"/>
          </a:xfrm>
        </p:grpSpPr>
        <p:sp>
          <p:nvSpPr>
            <p:cNvPr id="515" name="Google Shape;515;p58"/>
            <p:cNvSpPr/>
            <p:nvPr/>
          </p:nvSpPr>
          <p:spPr>
            <a:xfrm>
              <a:off x="103000" y="1723008"/>
              <a:ext cx="4198500" cy="1905600"/>
            </a:xfrm>
            <a:prstGeom prst="rect">
              <a:avLst/>
            </a:prstGeom>
            <a:noFill/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8"/>
            <p:cNvSpPr/>
            <p:nvPr/>
          </p:nvSpPr>
          <p:spPr>
            <a:xfrm>
              <a:off x="1783312" y="1860866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Scene</a:t>
              </a:r>
              <a:endParaRPr sz="1100"/>
            </a:p>
          </p:txBody>
        </p:sp>
        <p:sp>
          <p:nvSpPr>
            <p:cNvPr id="517" name="Google Shape;517;p58"/>
            <p:cNvSpPr/>
            <p:nvPr/>
          </p:nvSpPr>
          <p:spPr>
            <a:xfrm>
              <a:off x="2623472" y="3321300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18" name="Google Shape;518;p58"/>
            <p:cNvSpPr/>
            <p:nvPr/>
          </p:nvSpPr>
          <p:spPr>
            <a:xfrm>
              <a:off x="3486580" y="3321285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Object3D</a:t>
              </a:r>
              <a:endParaRPr sz="1100"/>
            </a:p>
          </p:txBody>
        </p:sp>
        <p:sp>
          <p:nvSpPr>
            <p:cNvPr id="519" name="Google Shape;519;p58"/>
            <p:cNvSpPr/>
            <p:nvPr/>
          </p:nvSpPr>
          <p:spPr>
            <a:xfrm>
              <a:off x="511611" y="2834484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20" name="Google Shape;520;p58"/>
            <p:cNvSpPr/>
            <p:nvPr/>
          </p:nvSpPr>
          <p:spPr>
            <a:xfrm>
              <a:off x="1374725" y="2834484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21" name="Google Shape;521;p58"/>
            <p:cNvSpPr/>
            <p:nvPr/>
          </p:nvSpPr>
          <p:spPr>
            <a:xfrm>
              <a:off x="3055027" y="28344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22" name="Google Shape;522;p58"/>
            <p:cNvSpPr/>
            <p:nvPr/>
          </p:nvSpPr>
          <p:spPr>
            <a:xfrm>
              <a:off x="2191927" y="2834474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cxnSp>
          <p:nvCxnSpPr>
            <p:cNvPr id="523" name="Google Shape;523;p58"/>
            <p:cNvCxnSpPr>
              <a:stCxn id="516" idx="2"/>
              <a:endCxn id="524" idx="0"/>
            </p:cNvCxnSpPr>
            <p:nvPr/>
          </p:nvCxnSpPr>
          <p:spPr>
            <a:xfrm rot="5400000">
              <a:off x="1231912" y="1398416"/>
              <a:ext cx="218400" cy="1680300"/>
            </a:xfrm>
            <a:prstGeom prst="bent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58"/>
            <p:cNvCxnSpPr>
              <a:stCxn id="516" idx="2"/>
              <a:endCxn id="526" idx="0"/>
            </p:cNvCxnSpPr>
            <p:nvPr/>
          </p:nvCxnSpPr>
          <p:spPr>
            <a:xfrm flipH="1" rot="-5400000">
              <a:off x="2912212" y="1398416"/>
              <a:ext cx="218400" cy="1680300"/>
            </a:xfrm>
            <a:prstGeom prst="bent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58"/>
            <p:cNvCxnSpPr>
              <a:stCxn id="516" idx="2"/>
              <a:endCxn id="528" idx="0"/>
            </p:cNvCxnSpPr>
            <p:nvPr/>
          </p:nvCxnSpPr>
          <p:spPr>
            <a:xfrm rot="5400000">
              <a:off x="1651912" y="1818416"/>
              <a:ext cx="218400" cy="840300"/>
            </a:xfrm>
            <a:prstGeom prst="bent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58"/>
            <p:cNvCxnSpPr>
              <a:stCxn id="516" idx="2"/>
              <a:endCxn id="530" idx="0"/>
            </p:cNvCxnSpPr>
            <p:nvPr/>
          </p:nvCxnSpPr>
          <p:spPr>
            <a:xfrm flipH="1" rot="-5400000">
              <a:off x="2492212" y="1818416"/>
              <a:ext cx="218400" cy="840300"/>
            </a:xfrm>
            <a:prstGeom prst="bent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58"/>
            <p:cNvCxnSpPr>
              <a:stCxn id="516" idx="2"/>
              <a:endCxn id="532" idx="0"/>
            </p:cNvCxnSpPr>
            <p:nvPr/>
          </p:nvCxnSpPr>
          <p:spPr>
            <a:xfrm>
              <a:off x="2181262" y="2129366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58"/>
            <p:cNvCxnSpPr>
              <a:stCxn id="528" idx="2"/>
              <a:endCxn id="519" idx="0"/>
            </p:cNvCxnSpPr>
            <p:nvPr/>
          </p:nvCxnSpPr>
          <p:spPr>
            <a:xfrm rot="5400000">
              <a:off x="1016204" y="2509667"/>
              <a:ext cx="218400" cy="431400"/>
            </a:xfrm>
            <a:prstGeom prst="bentConnector3">
              <a:avLst>
                <a:gd fmla="val 4998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58"/>
            <p:cNvCxnSpPr>
              <a:stCxn id="528" idx="2"/>
              <a:endCxn id="520" idx="0"/>
            </p:cNvCxnSpPr>
            <p:nvPr/>
          </p:nvCxnSpPr>
          <p:spPr>
            <a:xfrm flipH="1" rot="-5400000">
              <a:off x="1447754" y="2509517"/>
              <a:ext cx="218400" cy="431700"/>
            </a:xfrm>
            <a:prstGeom prst="bentConnector3">
              <a:avLst>
                <a:gd fmla="val 4998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58"/>
            <p:cNvCxnSpPr>
              <a:stCxn id="530" idx="2"/>
              <a:endCxn id="522" idx="0"/>
            </p:cNvCxnSpPr>
            <p:nvPr/>
          </p:nvCxnSpPr>
          <p:spPr>
            <a:xfrm rot="5400000">
              <a:off x="2696513" y="2509667"/>
              <a:ext cx="218400" cy="4314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58"/>
            <p:cNvCxnSpPr>
              <a:stCxn id="530" idx="2"/>
              <a:endCxn id="521" idx="0"/>
            </p:cNvCxnSpPr>
            <p:nvPr/>
          </p:nvCxnSpPr>
          <p:spPr>
            <a:xfrm flipH="1" rot="-5400000">
              <a:off x="3128063" y="2509517"/>
              <a:ext cx="218400" cy="431700"/>
            </a:xfrm>
            <a:prstGeom prst="bent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58"/>
            <p:cNvCxnSpPr>
              <a:stCxn id="521" idx="2"/>
              <a:endCxn id="517" idx="0"/>
            </p:cNvCxnSpPr>
            <p:nvPr/>
          </p:nvCxnSpPr>
          <p:spPr>
            <a:xfrm rot="5400000">
              <a:off x="3127927" y="2996317"/>
              <a:ext cx="218400" cy="431700"/>
            </a:xfrm>
            <a:prstGeom prst="bentConnector3">
              <a:avLst>
                <a:gd fmla="val 4998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58"/>
            <p:cNvCxnSpPr>
              <a:stCxn id="521" idx="2"/>
              <a:endCxn id="518" idx="0"/>
            </p:cNvCxnSpPr>
            <p:nvPr/>
          </p:nvCxnSpPr>
          <p:spPr>
            <a:xfrm flipH="1" rot="-5400000">
              <a:off x="3559627" y="2996317"/>
              <a:ext cx="218400" cy="431700"/>
            </a:xfrm>
            <a:prstGeom prst="bentConnector3">
              <a:avLst>
                <a:gd fmla="val 49981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4" name="Google Shape;524;p58"/>
            <p:cNvSpPr/>
            <p:nvPr/>
          </p:nvSpPr>
          <p:spPr>
            <a:xfrm>
              <a:off x="103000" y="23476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943154" y="23476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Object3D</a:t>
              </a:r>
              <a:endParaRPr sz="1100"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1783309" y="23476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Mesh</a:t>
              </a:r>
              <a:endParaRPr sz="1100"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2623463" y="23476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Group</a:t>
              </a:r>
              <a:endParaRPr sz="1100"/>
            </a:p>
          </p:txBody>
        </p:sp>
        <p:sp>
          <p:nvSpPr>
            <p:cNvPr id="526" name="Google Shape;526;p58"/>
            <p:cNvSpPr/>
            <p:nvPr/>
          </p:nvSpPr>
          <p:spPr>
            <a:xfrm>
              <a:off x="3463618" y="2347667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Light</a:t>
              </a:r>
              <a:endParaRPr sz="1100"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1318459" y="1373950"/>
              <a:ext cx="1741685" cy="268492"/>
            </a:xfrm>
            <a:prstGeom prst="flowChartPreparation">
              <a:avLst/>
            </a:prstGeom>
            <a:solidFill>
              <a:schemeClr val="lt2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Renderer</a:t>
              </a:r>
              <a:endParaRPr sz="1100"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566753" y="3768447"/>
              <a:ext cx="840075" cy="268488"/>
            </a:xfrm>
            <a:prstGeom prst="flowChartPunchedCard">
              <a:avLst/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Geometry</a:t>
              </a:r>
              <a:endParaRPr sz="1100"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701207" y="3902901"/>
              <a:ext cx="840075" cy="268488"/>
            </a:xfrm>
            <a:prstGeom prst="flowChartPunchedCard">
              <a:avLst/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Geometry</a:t>
              </a:r>
              <a:endParaRPr sz="1100"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835662" y="4037354"/>
              <a:ext cx="840075" cy="268488"/>
            </a:xfrm>
            <a:prstGeom prst="flowChartPunchedCard">
              <a:avLst/>
            </a:prstGeom>
            <a:solidFill>
              <a:schemeClr val="lt2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Geometry</a:t>
              </a:r>
              <a:endParaRPr sz="1100"/>
            </a:p>
          </p:txBody>
        </p:sp>
        <p:sp>
          <p:nvSpPr>
            <p:cNvPr id="543" name="Google Shape;543;p58"/>
            <p:cNvSpPr/>
            <p:nvPr/>
          </p:nvSpPr>
          <p:spPr>
            <a:xfrm>
              <a:off x="1772784" y="3768502"/>
              <a:ext cx="991500" cy="268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Material</a:t>
              </a:r>
              <a:endParaRPr sz="1100"/>
            </a:p>
          </p:txBody>
        </p:sp>
        <p:sp>
          <p:nvSpPr>
            <p:cNvPr id="544" name="Google Shape;544;p58"/>
            <p:cNvSpPr/>
            <p:nvPr/>
          </p:nvSpPr>
          <p:spPr>
            <a:xfrm>
              <a:off x="1907239" y="3902956"/>
              <a:ext cx="991500" cy="268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Material</a:t>
              </a:r>
              <a:endParaRPr sz="1100"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2041693" y="4037409"/>
              <a:ext cx="991500" cy="268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Material</a:t>
              </a:r>
              <a:endParaRPr sz="1100"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2176147" y="4171862"/>
              <a:ext cx="991500" cy="268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Material</a:t>
              </a:r>
              <a:endParaRPr sz="1100"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3412131" y="3915109"/>
              <a:ext cx="740100" cy="21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Texture</a:t>
              </a:r>
              <a:endParaRPr sz="1200"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3546585" y="4049562"/>
              <a:ext cx="740100" cy="21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Texture</a:t>
              </a:r>
              <a:endParaRPr sz="1200"/>
            </a:p>
          </p:txBody>
        </p:sp>
        <p:cxnSp>
          <p:nvCxnSpPr>
            <p:cNvPr id="549" name="Google Shape;549;p58"/>
            <p:cNvCxnSpPr>
              <a:stCxn id="545" idx="6"/>
              <a:endCxn id="547" idx="1"/>
            </p:cNvCxnSpPr>
            <p:nvPr/>
          </p:nvCxnSpPr>
          <p:spPr>
            <a:xfrm flipH="1" rot="10800000">
              <a:off x="3033193" y="4024359"/>
              <a:ext cx="378900" cy="1473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58"/>
            <p:cNvCxnSpPr>
              <a:stCxn id="546" idx="6"/>
              <a:endCxn id="548" idx="1"/>
            </p:cNvCxnSpPr>
            <p:nvPr/>
          </p:nvCxnSpPr>
          <p:spPr>
            <a:xfrm flipH="1" rot="10800000">
              <a:off x="3167647" y="4158812"/>
              <a:ext cx="378900" cy="1473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58"/>
            <p:cNvCxnSpPr>
              <a:stCxn id="542" idx="0"/>
              <a:endCxn id="524" idx="2"/>
            </p:cNvCxnSpPr>
            <p:nvPr/>
          </p:nvCxnSpPr>
          <p:spPr>
            <a:xfrm flipH="1" rot="5400000">
              <a:off x="167749" y="2949404"/>
              <a:ext cx="1421100" cy="7548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58"/>
            <p:cNvCxnSpPr>
              <a:stCxn id="546" idx="0"/>
              <a:endCxn id="524" idx="2"/>
            </p:cNvCxnSpPr>
            <p:nvPr/>
          </p:nvCxnSpPr>
          <p:spPr>
            <a:xfrm flipH="1" rot="5400000">
              <a:off x="808597" y="2308562"/>
              <a:ext cx="1555800" cy="21708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3" name="Google Shape;553;p58"/>
            <p:cNvSpPr/>
            <p:nvPr/>
          </p:nvSpPr>
          <p:spPr>
            <a:xfrm>
              <a:off x="3697885" y="1860798"/>
              <a:ext cx="795900" cy="268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008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Camera</a:t>
              </a:r>
              <a:endParaRPr sz="1100"/>
            </a:p>
          </p:txBody>
        </p:sp>
      </p:grpSp>
      <p:pic>
        <p:nvPicPr>
          <p:cNvPr id="554" name="Google Shape;5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25" y="313125"/>
            <a:ext cx="3418526" cy="4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>
            <p:ph type="title"/>
          </p:nvPr>
        </p:nvSpPr>
        <p:spPr>
          <a:xfrm>
            <a:off x="611505" y="515661"/>
            <a:ext cx="790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ko"/>
              <a:t>Three.js 구조</a:t>
            </a:r>
            <a:endParaRPr/>
          </a:p>
        </p:txBody>
      </p:sp>
      <p:sp>
        <p:nvSpPr>
          <p:cNvPr id="560" name="Google Shape;560;p59"/>
          <p:cNvSpPr txBox="1"/>
          <p:nvPr>
            <p:ph idx="1" type="body"/>
          </p:nvPr>
        </p:nvSpPr>
        <p:spPr>
          <a:xfrm>
            <a:off x="628650" y="313134"/>
            <a:ext cx="7886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rPr lang="ko"/>
              <a:t>ABOUT THREE.JS</a:t>
            </a:r>
            <a:endParaRPr/>
          </a:p>
        </p:txBody>
      </p:sp>
      <p:pic>
        <p:nvPicPr>
          <p:cNvPr id="561" name="Google Shape;561;p59" title="Cub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62" y="952750"/>
            <a:ext cx="7524077" cy="40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666666"/>
      </a:dk1>
      <a:lt1>
        <a:srgbClr val="FFFFFF"/>
      </a:lt1>
      <a:dk2>
        <a:srgbClr val="000000"/>
      </a:dk2>
      <a:lt2>
        <a:srgbClr val="FFFFFF"/>
      </a:lt2>
      <a:accent1>
        <a:srgbClr val="1D8585"/>
      </a:accent1>
      <a:accent2>
        <a:srgbClr val="2DCCCD"/>
      </a:accent2>
      <a:accent3>
        <a:srgbClr val="7FE2E2"/>
      </a:accent3>
      <a:accent4>
        <a:srgbClr val="9CD8FE"/>
      </a:accent4>
      <a:accent5>
        <a:srgbClr val="00B0F0"/>
      </a:accent5>
      <a:accent6>
        <a:srgbClr val="2A86CA"/>
      </a:accent6>
      <a:hlink>
        <a:srgbClr val="00B0F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666666"/>
      </a:dk1>
      <a:lt1>
        <a:srgbClr val="FFFFFF"/>
      </a:lt1>
      <a:dk2>
        <a:srgbClr val="000000"/>
      </a:dk2>
      <a:lt2>
        <a:srgbClr val="FFFFFF"/>
      </a:lt2>
      <a:accent1>
        <a:srgbClr val="1D8585"/>
      </a:accent1>
      <a:accent2>
        <a:srgbClr val="2DCCCD"/>
      </a:accent2>
      <a:accent3>
        <a:srgbClr val="7FE2E2"/>
      </a:accent3>
      <a:accent4>
        <a:srgbClr val="9CD8FE"/>
      </a:accent4>
      <a:accent5>
        <a:srgbClr val="00B0F0"/>
      </a:accent5>
      <a:accent6>
        <a:srgbClr val="2A86CA"/>
      </a:accent6>
      <a:hlink>
        <a:srgbClr val="00B0F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